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удобно делить, измерять и сравнивать.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рационального числа
</a:t>
            </a:r>
            <a:endParaRPr lang="en-US" sz="277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натуральных чисел уже не хватает, на помощь приходят дроби и десятичные записи: они помогают делить, измерять длину, объём, температуру и записывать результаты точно.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рациональные числа важны в 6 классе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рационального числа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число можно представить в виде дроби a/b, где a и b — целые числа, а знаменатель b не равен нулю.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может быть положительным, отрицательным или равным нулю. Поэтому в это множество входят и целые числа, и дробные записи.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рациональным числам относятся, например, 5, −2, 3/7, 0,4 и 0,666... Такие записи могут выглядеть по-разному, но оставаться рациональными.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записи относятся к рациональным числам
</a:t>
            </a:r>
            <a:endParaRPr lang="en-US" sz="244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разные формы записи и увидим, почему они входят в одно и то же множество.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можно представить в виде дроби, оно рационально — независимо от формы записи.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рациональных чисел: любая запись вида a/b, где a и b — целые, b ≠ 0.
</a:t>
            </a:r>
            <a:endParaRPr lang="en-US" sz="7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на координатной прямой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относительно нуля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рациональному числу соответствует своя точка. Положительные числа откладывают вправо от нуля, а отрицательные — влево. Ноль занимает середину.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 — разные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прямой можно отметить −2, −1/2, 0, 1/3, 2,5 и 4. Так видно, что рациональные числа бывают целыми, дробными и десятичными.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записи рациональных чисел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помогают выбирать удобную форму для вычислений, измерений и сравнения величин.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величина может быть записана несколькими способами, если она рациональна.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форм записи рациональных чисел; дата не требуется.
</a:t>
            </a:r>
            <a:endParaRPr lang="en-US" sz="7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587" y="1614220"/>
            <a:ext cx="1266825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десятичные дроби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запись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дробей после запятой стоит конечное число цифр: например, 0,4; 1,25; −7,08. Их можно прочитать и записать без продолжения.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переводятся в дробь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Конечную десятичную дробь удобно представить в виде обыкновенной дроби: 0,4 = 2/5, 1,25 = 5/4, 0,75 = 3/4.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используют в длине, массе, цене и других измерениях, где важна точность, но не нужна бесконечная запись.
</a:t>
            </a:r>
            <a:endParaRPr lang="en-US" sz="9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десятичные дроби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0,333...; 1,272727...; −2,1666.... Повторение может быть коротким или длинным, но оно всегда сохраняется в записи.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десятичная дробь содержит повторяющуюся часть, которая продолжается бесконечно. Эта повторяющаяся часть называется периодом.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периодическая десятичная дробь рациональна. Например, 0,333... = 1/3, а 1,272727... = 14/11.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числа на рациональность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виде записи числа: дробь, конечная десятичная запись или бесконечная повторяющаяся запись.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n/1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записать любое целое число, поэтому целые числа входят в множество рациональных.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дробная запись показывает, что рациональные числа включают не только дроби, но и все целые числа.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рационального числа: запись вида a/b, где b ≠ 0.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рациональных чисел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удобно сравнивать, если привести их к общему знаменателю или записать десятичными дробями. Тогда сразу видно, какое число больше, меньше или равно другому.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прямой больше то число, которое расположено правее. Для отрицательных чисел это особенно важно: −2 больше, чем −5, потому что находится ближе к нулю.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число в разных записях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одно и то же рациональное число можно записать несколькими способами: дробью, десятичной дробью или целым числом.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могут обозначать одно число, если они равны по значению. Это помогает выбирать наиболее удобную форму для вычислений и сравнения.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«Рациональные числа»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 повседневной жизни
</a:t>
            </a:r>
            <a:endParaRPr lang="en-US" sz="2675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встречаются не только в задачах, но и в обычных измерениях, где важна точность записи результата.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рациональные числа нужны там, где значения бывают дробными или отрицательными. Поэтому они постоянно используются в быту и на уроках математики.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рациональных чисел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 рациональными числами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двух рациональных чисел снова получается рациональное число. Это свойство удобно при работе с дробями, десятичными дробями и смешанными записями.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можно только на ненулевое число. Такие действия часто применяют в задачах на движение, покупки, измерения и сравнение величин.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можно складывать и вычитать, если привести их к удобной форме записи. После вычисления результат тоже остаётся рациональным числом.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50" y="1655850"/>
            <a:ext cx="7296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50" y="2521028"/>
            <a:ext cx="7296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350" y="3386211"/>
            <a:ext cx="3648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и отрицательные рациональные числа
</a:t>
            </a:r>
            <a:endParaRPr lang="en-US" sz="266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является рациональным числом, потому что его можно записать как 0/1. При этом он не относится ни к положительным, ни к отрицательным числам.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меньше нуля, например −1/2, −3 и −4,75, называют отрицательными рациональными числами. Они показывают значение ниже нулевой отметки.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используют для долгов, температуры ниже нуля и глубины под уровнем моря. Так удобно обозначать величины с отрицательным значением.
</a:t>
            </a:r>
            <a:endParaRPr lang="en-US" sz="7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натуральных, целых и рациональных чисел
</a:t>
            </a:r>
            <a:endParaRPr lang="en-US" sz="232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множество чисел входит в другое и расширяет его.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бесконечная непериодическая запись не рациональна
</a:t>
            </a:r>
            <a:endParaRPr lang="en-US" sz="195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без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десятичная запись бесконечна и в ней не выделяется повторяющийся период, такое число нельзя представить в виде дроби a/b. У него нет конечного дробного аналога.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числам относятся, например, π и √2. Их нельзя записать как рациональные, потому что дробная форма для них не существует в виде отношения целых чисел.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рациональными числами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всегда проверять запись числа и не торопиться при преобразованиях из дроби в десятичную форму.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со сложностью темы, а с невнимательностью. Проверка по координатной прямой помогает быстро заметить неточность.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распространённых ошибок при изучении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рациональными числами
</a:t>
            </a:r>
            <a:endParaRPr lang="en-US" sz="293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знак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число положительное, отрицательное или равно нулю. Это помогает избежать ошибки уже на первом шаге.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определяют, что дано: дробь, десятичная дробь или целое число. После этого удобнее выбрать способ преобразования.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Выполнить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число сравнивают, переводят в другую форму или вычисляют значение. Важно сохранять правильную структуру записи.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полезно сверить по координатной прямой, прикидкой и обратным переводом в дробь. Так легче заметить ошибку.
</a:t>
            </a:r>
            <a:endParaRPr lang="en-US" sz="9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помогают записывать дробные, целые и десятичные значения, сравнивать их и выполнять вычисления. Эта тема нужна для точных измерений, решения задач и понимания реальных величин.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— удобный язык для измерений и вычислений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2026-05-24T16:28:47Z</dcterms:created>
  <dcterms:modified xsi:type="dcterms:W3CDTF">2026-05-24T16:28:47Z</dcterms:modified>
</cp:coreProperties>
</file>