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Восхождение как литературный образ пути и преодоления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вверх в литературе раскрывает рост, выбор и цену достижения цели.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восхождения так важен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XIX–XX веках восхождение помогает показать становление личности, её борьбу с собой и временем, а также проверку нравственной силы в момент исторических и жизненных испытаний.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Восхождение как художественный символ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восхождения передаёт движение от неведения к пониманию, от слабости к зрелости, от внутреннего хаоса к собранности и ответственности.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соединяет путь, испытание и стремление к идеалу: герой поднимается не только физически, но и духовно, преодолевая страх, сомнение и соблазн остановиться.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не всегда означает победу: иногда она становится моментом осознания предела, утраты или нравственной цены достигнутого успеха.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горы в литературе и искусстве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как знак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в художественной традиции обозначает высоту, недосягаемость и опасность, но одновременно — возможность приблизиться к истине. Этот образ сразу задаёт напряжение и масштаб переживания.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Трудный путь к истине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Узкая тропа, туман, обрыв и движение вверх помогают передать состояние испытания. В литературе внешний подъём часто совпадает с внутренним выбором, поэтому пейзаж становится частью характера героя.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22488"/>
            <a:ext cx="4300800" cy="16444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один образ раскрывает разные смысловые акценты.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восхождения может выражать и надежду, и драму; смысл задаётся не только целью, но и ценой пути.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литературных наблюдений по русской и мировой литературе XIX–XX веков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мотива восхождения в произведениях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восхождение почти всегда связано не с внешним движением, а с внутренним напряжением.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испытание; остальные смыслы уточняют его как проверку характера и ценностей.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Авторское обобщение по мотивам произведений русской и мировой литературы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акценты мотива восхождения в литературе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на пути к вершине: внутренний конфликт и изменения личности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Восхождение заставляет героя сомневаться в себе, выдерживать усталость и принимать решения, когда прежние ориентиры уже не работают, а цель требует новых усилий.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движения меняется система ценностей: важнее становятся ответственность, самообладание, стойкость и умение отличать истинную цель от ложной или навязанной.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показывает, способен ли персонаж учитывать последствия своих поступков и оставаться верным нравственному идеалу, даже сталкиваясь с ограничениями реальности.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Зрелость героя проявляется не в победе любой ценой, а в способности сохранить достоинство и внутреннюю свободу в трудной ситуации.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мотива восхождения в художественном тексте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героя от исходного состояния к итоговому изменению личности.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детали, создающие образ трудного пути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восхождения поддерживают лестница, крутой склон, ветер, туман, камни и темнота: такие детали создают ощущение риска, усталости и движения к пределу человеческих сил.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предметный мир часто отражают состояние героя точнее прямого описания. Фигура человека на фоне высоты делает путь видимым как испытание характера и воли.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Восхождение и тема нравственного выбора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подъём становится проверкой не силы, а совести: герой должен выбрать между успехом любой ценой и верностью моральным принципам.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такой ситуации особенно важны долг, честь, сострадание и ответственность перед другими людьми, потому что личное решение влияет не только на самого героя.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11 класса показывает: подлинная высота человека определяется не внешним достижением, а способностью сохранить внутреннюю свободу и не предать нравственный закон.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препятствие редко бывает только внешним: оно обостряет сомнения героя и проверяет его способность сохранять нравственную опору.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раскрывают характер внутренние барьеры: именно они превращают путь к цели в испытание личности.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 материалам школьного анализа литературных произведений.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препятствия встречает герой на пути восхождения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Историко-литературный контекст темы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мотив восхождения связан с духовным поиском, нравственным самоусовершенствованием и идеей ответственности личности перед собой и другими.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XX века он чаще окрашен драматизмом: герой проходит через исторические катастрофы, войну, революцию и крушение привычных ориентиров.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11 класса важно видеть, что этот мотив входит в широкий круг тем: путь, выбор, испытание, судьба, подвиг и цена эпохи.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вершины и предела в литературных произведениях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в художественном тексте обозначает не только высоту, но и предел: момент, когда герой достигает крайнего напряжения, яснее всего видит цель и цену своего движения.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может вести к мечте, подвигу или трагедии, поэтому горный силуэт, небо и пространство над облаками усиливают ощущение риска, исключительности и нравственной проверки.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состояние меняет не только сюжет, но и взгляд героя на себя: движение к цели редко остается прежним в момент достижения.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восхождение включает не только подъем, но и риск разочарования, переоценки и утраты.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 материалам школьного анализа литературных произведений.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смыслов: путь, вершина, падение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190305"/>
            <a:ext cx="4333200" cy="1108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один мотив работает на уровне сюжета, образа и авторской идеи.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восхождения одновременно раскрывает героя, организует композицию и помогает автору выйти к философскому обобщению.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 материалам школьного анализа литературных произведений.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функции мотива восхождения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напряжение на пути к цели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пути к вершине герой сталкивается не только с внешними трудностями, но и с тревогой, сомнением и внутренним сопротивлением, которые постепенно меняют его самооценку.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усталость делают выбор особенно трудным: в этот момент становится заметно, способен ли персонаж сохранять достоинство и не отказываться от себя.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усиливает психологическую глубину: оставаясь наедине с мыслями, герой яснее видит цену решения и предел собственных сил.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напряжении между надеждой и слабостью раскрывается подлинный масштаб характера, а не только сюжетная линия движения вверх.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выбора: идти к вершине или остановиться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обстоятельства, позиция героя и последствия решения приводят к кульминации мотива восхождения.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168" y="2170429"/>
            <a:ext cx="230400" cy="30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0366" y="2195455"/>
            <a:ext cx="321434" cy="2571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199" y="2170429"/>
            <a:ext cx="307200" cy="30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5797" y="2181169"/>
            <a:ext cx="321434" cy="2857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0629" y="2170429"/>
            <a:ext cx="307200" cy="30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10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восхождения в литературе 11 класса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60003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помогает проследить, как персонаж проходит через испытания, меняется под действием обстоятельств и приходит к более зрелому пониманию себя и мира.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7718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Важнейшим становится момент, когда успех возможен только ценой компромисса, и герой должен решить, сохранить ли честь, совесть и внутреннюю свободу.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95434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испытание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о войне, революции и кризисе эпохи подъём часто связан не с победой, а с выдержкой, стойкостью и способностью не потерять человеческое достоинство.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13150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анализа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старшеклассника этот мотив служит ключом к интерпретации: он соединяет композицию пути, систему образов и авторскую позицию в единое смысловое целое.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230865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в тексте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вершиной, препятствием и финальным решением помогает точнее понять, что в произведении считается истинной высотой личности и почему она достигается нелегко.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анализ требует видеть не только сюжет подъёма, но и то, как образ работает в системе деталей, конфликта и композиции.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важны конфликт и авторская идея: именно они связывают символику восхождения с общим смыслом произведения.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 материалам школьного анализа литературных произведений.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успешного литературного анализа мотива восхождения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Восхождение: путь, который раскрывает человека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восхождения показывает, что высота в литературе измеряется не только достигнутой целью, но и нравственной стойкостью, внутренним ростом и ответственностью за сделанный выбор.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2026-05-23T18:47:09Z</dcterms:created>
  <dcterms:modified xsi:type="dcterms:W3CDTF">2026-05-23T18:47:09Z</dcterms:modified>
</cp:coreProperties>
</file>