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виды карт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визуализируют землю и её объекты, помогая лучше ориентироваться в мире.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карт с древних времён до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сопровождают человека тысячи лет, начиная с древних цивилизаций. Они служат инструментом навигации, науки и повседневной жизни, помогая ориентироваться в пространстве и планировать действия.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Отображают природные особенности: горы, реки, равнины и другие элементы рельефа. Такие карты помогают понять природный ландшафт территории.
</a:t>
            </a:r>
            <a:endParaRPr lang="en-US" sz="1500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административные границы, города и страны, отражая политическое устройство мира. Они важны для изучения геополитики и истории.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Посвящены отдельным темам: климату, экономике или населению. Они позволяют анализировать распределение и взаимосвязи различных явлений.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географических карт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52" y="1597024"/>
            <a:ext cx="1901073" cy="20193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892" y="1597024"/>
            <a:ext cx="1901073" cy="20193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7672" y="1597024"/>
            <a:ext cx="1901073" cy="20193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6972" y="1597024"/>
            <a:ext cx="1901073" cy="201939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57213" y="3703345"/>
            <a:ext cx="1922324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строение земной коры, расположение полезных ископаемых. Используются в добыче ресурсов и науке.
</a:t>
            </a:r>
            <a:endParaRPr lang="en-US" sz="1178" dirty="0"/>
          </a:p>
        </p:txBody>
      </p:sp>
      <p:sp>
        <p:nvSpPr>
          <p:cNvPr id="14" name="Text 1"/>
          <p:cNvSpPr txBox="1"/>
          <p:nvPr/>
        </p:nvSpPr>
        <p:spPr>
          <a:xfrm>
            <a:off x="2593492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Отражают границы древних цивилизаций и маршруты переселений. Помогают изучать прошлое и изменения территорий.
</a:t>
            </a:r>
            <a:endParaRPr lang="en-US" sz="1166" dirty="0"/>
          </a:p>
        </p:txBody>
      </p:sp>
      <p:sp>
        <p:nvSpPr>
          <p:cNvPr id="15" name="Text 2"/>
          <p:cNvSpPr txBox="1"/>
          <p:nvPr/>
        </p:nvSpPr>
        <p:spPr>
          <a:xfrm>
            <a:off x="4629771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Изображают плотность и состав населения, возрастные группы. Служат основой для социальных исследований.
</a:t>
            </a:r>
            <a:endParaRPr lang="en-US" sz="1178" dirty="0"/>
          </a:p>
        </p:txBody>
      </p:sp>
      <p:sp>
        <p:nvSpPr>
          <p:cNvPr id="16" name="Text 3"/>
          <p:cNvSpPr txBox="1"/>
          <p:nvPr/>
        </p:nvSpPr>
        <p:spPr>
          <a:xfrm>
            <a:off x="6666050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и транспортные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маршруты, достопримечательности и дороги, облегчая планирование путешествий и передвижение.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специальных карт
</a:t>
            </a:r>
            <a:endParaRPr lang="en-US" sz="2700" dirty="0"/>
          </a:p>
        </p:txBody>
      </p:sp>
      <p:sp>
        <p:nvSpPr>
          <p:cNvPr id="18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России: основные особенности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крупные горные системы: Кавказ, Урал и Алтай. Также выделены обширные равнины Восточно-Европейская и Западно-Сибирская, формирующие ландшафт 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отмечены крупнейшие реки, такие как Волга, Обь и Енисей, а также значимые озёра, включая Байкал — самое глубокое в мире. Масштаб карты 1:10 000 000.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государств и административных единиц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карты отображают современные границы стран и внутрирегиональные деления. Это помогает понять территориальное устройство и политическую ситуацию.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столиц и крупных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обозначены центры управления и важные населённые пункты, что облегчает изучение государств и их географии.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изменения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карта мира после распада СССР, показывающая образование новых стран и изменение политической карты региона.
</a:t>
            </a:r>
            <a:endParaRPr lang="en-US" sz="1455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политических карт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Картографические проекции: виды и особенности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Цилиндрическая проекция (Меркатор) удобна для мореплавания, но искажает формы и размеры объектов у полюсов.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Азимутальная проекция показывает поверхности земли в радиальных направлениях, используется для авиационных и космических карт.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Коническая проекция хорошо передаёт средние широты, подходит для карт регионального масштаба, минимизируя искажения.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карты: понимание и виды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масштаб показывает отношение между длиной на карте и реальным расстоянием, например 1:100000 означает 1 см на карте равен 1 км.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Именованный масштаб выражается словами, например «1 сантиметр — 1 километр», облегчая восприятие без знаний цифр.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масштаб изображается в виде полосы с делениями, позволяя измерять расстояния непосредственно на карте.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масштаба зависит от целей: крупный для подробных планов, мелкий — для обзора больших территорий.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для водных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 обычно обозначает реки, озёра и моря. На карте цвет помогает быстро распознать наличие воды и её распределение.
</a:t>
            </a:r>
            <a:endParaRPr lang="en-US" sz="1178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растительности и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Зелёным цветом выделены леса и парки, а населённые пункты часто обозначаются квадратами разного размера.
</a:t>
            </a:r>
            <a:endParaRPr lang="en-US" sz="1132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Легенда: расшифровка значков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легенде собраны все условные обозначения и их значения, что позволяет правильно интерпретировать карту и использовать её эффективно.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и легенда: ключ к чтению карт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использование электронных карт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Онлайн-сервисы, такие как Google Карты и Яндекс.Карты, предоставляют доступ к актуальным данным о местности и маршрутах в режиме реального времени.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карты поддерживают поиск, навигацию, просмотр пробок и спутниковые снимки, что делает их удобным инструментом для смартфонов и компьютеров.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Контурные карты и их применение в обучении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Контурные карты не содержат готовых обозначений, что даёт возможность самостоятельно наносить объекты, такие как реки, города и горы. Это помогает повторять и закреплять географические знания.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развивают внимательность и навыки самостоятельной работы с картой. В школьной практике контурные карты активно применяются на уроках, олимпиадах и домашних заданиях.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на карте: расстояния, площади, направления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помощи линейки и масштабной линии можно точно определить расстояние между двумя точками на карте, учитывая выбранный масштаб карты для перевода в реальные километры.
</a:t>
            </a:r>
            <a:endParaRPr lang="en-US" sz="1459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позволяют вычислять площадь различных территорий, например городов или озёр, что важно для анализа и сравнения географических объектов.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направлений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карту и условные знаки, можно определить стороны света — север, юг, запад и восток, что существенно для ориентирования на местности.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в путешествиях и планировании отдыха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и путешественники активно используют карты для прокладывания маршрутов и выбора маршрутов движения, включая пешеходные, велосипедные и автомобильные поездки.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помогают находить интересные места, природные и исторические достопримечательности, что облегчает планирование отдыха и организует экскурсии в новых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Климатология и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Климатологи применяют карты для отображения зон с различными климатическими условиями, что помогает прогнозировать погодные изменения и изучать влияние климата на природу и сельское хозяйство.
</a:t>
            </a:r>
            <a:endParaRPr lang="en-US" sz="1198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и расселение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используются для изучения территории распространения растений и животных, что важно для охраны окружающей среды и предотвращения исчезновения видов.
</a:t>
            </a:r>
            <a:endParaRPr lang="en-US" sz="133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и экономисты применяют карты для отображения границ государств, миграции народов и распределения производств, что помогает анализировать изменения в развитии обществ.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карт в науке и исследованиях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52" y="1597024"/>
            <a:ext cx="1901073" cy="20193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892" y="1597024"/>
            <a:ext cx="1901073" cy="20193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7672" y="1597024"/>
            <a:ext cx="1901073" cy="20193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6972" y="1597024"/>
            <a:ext cx="1901073" cy="201939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57213" y="3703345"/>
            <a:ext cx="1922324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операции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помогают координировать поисковые и спасательные работы во время аварий и стихийных бедствий, облегчая нахождение пострадавших и планирование действий спасателей.
</a:t>
            </a:r>
            <a:endParaRPr lang="en-US" sz="866" dirty="0"/>
          </a:p>
        </p:txBody>
      </p:sp>
      <p:sp>
        <p:nvSpPr>
          <p:cNvPr id="14" name="Text 1"/>
          <p:cNvSpPr txBox="1"/>
          <p:nvPr/>
        </p:nvSpPr>
        <p:spPr>
          <a:xfrm>
            <a:off x="2593492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и навигационные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устройства с GPS используют интерактивные карты для точного определения местоположения, прокладывания маршрутов и информирования водителей и пешеходов.
</a:t>
            </a:r>
            <a:endParaRPr lang="en-US" sz="954" dirty="0"/>
          </a:p>
        </p:txBody>
      </p:sp>
      <p:sp>
        <p:nvSpPr>
          <p:cNvPr id="15" name="Text 2"/>
          <p:cNvSpPr txBox="1"/>
          <p:nvPr/>
        </p:nvSpPr>
        <p:spPr>
          <a:xfrm>
            <a:off x="4629771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применения карт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Картографические материалы важны для планирования военных операций, анализа территорий и подготовки стратегий, обеспечивая точное ориентирование и координацию действий.
</a:t>
            </a:r>
            <a:endParaRPr lang="en-US" sz="951" dirty="0"/>
          </a:p>
        </p:txBody>
      </p:sp>
      <p:sp>
        <p:nvSpPr>
          <p:cNvPr id="16" name="Text 3"/>
          <p:cNvSpPr txBox="1"/>
          <p:nvPr/>
        </p:nvSpPr>
        <p:spPr>
          <a:xfrm>
            <a:off x="6666050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приложений и сервисов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Программисты используют карты для создания мобильных приложений, сервисов доставки и информационных платформ, собирая и визуализируя географические данные для пользователей.
</a:t>
            </a:r>
            <a:endParaRPr lang="en-US" sz="866" dirty="0"/>
          </a:p>
        </p:txBody>
      </p:sp>
      <p:sp>
        <p:nvSpPr>
          <p:cNvPr id="17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в безопасности, навигации и технологиях
</a:t>
            </a:r>
            <a:endParaRPr lang="en-US" sz="2700" dirty="0"/>
          </a:p>
        </p:txBody>
      </p:sp>
      <p:sp>
        <p:nvSpPr>
          <p:cNvPr id="18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в картографии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Появление ГИС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Геоинформационные системы (ГИС) позволили объединять большие базы данных и проводить сложный анализ пространственной информации.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1950–60-е: Аэрофотосъёмка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широкого применения аэрофотосъёмки значительно расширило возможности получения детальных изображений поверхности Земли для создания карт.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2020-е: 3D-картография и интеграция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3D-карты с использованием спутников и сенсоров объединяют в себе информацию о погоде, транспорте и событиях в реальном времени.
</a:t>
            </a:r>
            <a:endParaRPr lang="en-US" sz="1494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Цифровые и интерактивные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интернета и мобильных технологий привело к появлению онлайн-карт со спутниковыми снимками и функциями динамического обновления данных.
</a:t>
            </a:r>
            <a:endParaRPr lang="en-US" sz="14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в жизни школьника: примеры и возможности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используют карты для подготовки проектов, докладов и выполнения олимпиадных заданий, что способствует глубже понять географические процессы и явления.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Ориентировка на местности и использование карт во время экскурсий развивают исследовательские навыки и умение работать с различными типами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при работе с картой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точно понимать условные знаки и легенду карты, чтобы корректно интерпретировать отображённые объекты и не допускать ошибок в их распознавании.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учитывать масштаб карты для правильного измерения расстояний и оценки размеров территорий без искажений восприятия.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особенностей картографических проекций помогает избегать неверных выводов о форме и расположении земных объектов.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карт для разных пользователей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с нарушением зрения создаются тактильные карты с рельефными элементами, крупными подписями и яркими цветами, что облегчает самостоятельное изучение.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карты предлагают голосовые подсказки и специальные режимы отображения, поддерживая различные языки и делая навигацию максимально удобной.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карт в нашем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остаются незаменимым инструментом для понимания пространства и ориентирования в жизни. Их умелое использование расширяет кругозор и помогает принимать обоснованные решения.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2026-05-10T23:08:48Z</dcterms:created>
  <dcterms:modified xsi:type="dcterms:W3CDTF">2026-05-10T23:08:48Z</dcterms:modified>
</cp:coreProperties>
</file>