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jpe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живая оболочка нашей планеты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всю жизнь и её среду — основу существования Земли.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понятия биосферы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ввёл Эдуард Зюсс в 1875 году, обозначая область жизни Земли. Владимир Вернадский в XX веке расширил концепцию, доказав взаимосвязь живого с атмосферой, гидросферой и литосферой, положив начало науке экологии.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Поверхностный слой почвы и горных пород — литосфера до трёх километров глубиной — также входит в биосферу, служа основой для растений и микроорганизмов.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основные части биосферы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охватывает нижние слои атмосферы до 20 километров, включая воздух и живые организмы, обеспечивая их жизнедеятельность.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составляющая — гидросфера — включает все океаны, реки и озёра, которые играют ключевую роль в обмене веществ и энергии.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биосферы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8075" y="23429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Индивидуальные организмы — это отдельные растения и животные. Они объединяются в популяции, группы одного вида, обеспечивая воспроизводство и выживание.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708075" y="18334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индивидуумов до экосистем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075" y="3844100"/>
            <a:ext cx="3946200" cy="8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Сообщества включают разные виды в определённом месте, взаимодействующие между собой. Экосистемы объединяют живое и неживое, обмениваясь веществами и энергией в устойчивых системах.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708075" y="3334675"/>
            <a:ext cx="3946200" cy="42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каждого уровня в жизни планеты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 в биосфере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влияют на баланс газов, изменяя содержание кислорода и углекислого газа в атмосфере.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стабильного уровня кислорода важно для дыхания и существования большинства организмов на планете.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агентство по атмосфере, данные 2023 года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00" y="2766500"/>
            <a:ext cx="645900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713" y="2766113"/>
            <a:ext cx="645900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8113" y="552075"/>
            <a:ext cx="645900" cy="645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фотосинтеза для жизни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фотосинтеза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некоторые бактерии используют свет для преобразования воды и углекислого газа в питательные вещества и кислород, являясь источником энергии для экосистем.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обеспечивает энергию, необходимую для фотосинтеза, благодаря чему начинается вся цепочка питания в природе.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жизни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поддерживает баланс кислорода в атмосфере и обеспечивает пищей животных и людей, являясь основой биосферы.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воды: цикл жизни на Земле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перемещается между океанами, атмосферой и сушей, поддерживая климат и условия для жизни.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цикл регулирует влажность, температуру и распределение организмов по планете.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Гидрологический институт, 2022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63245"/>
            <a:ext cx="4417500" cy="18384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наземных и водных экосистем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и различия экосистем, покрывающих сушу и водные пространства Земли.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занимают большую площадь и отличаются составом живых организмов и условиями обитания.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фонд дикой природы (WWF), 2023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экосистем биосферы
</a:t>
            </a:r>
            <a:endParaRPr lang="en-US" sz="2700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— зелёные лёгкие планеты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покрывают значительные территории, обеспечивая кислород и дом для множества видов. Их деревья и растения поддерживают биологическое разнообразие и климатические процессы.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степи — уникальные природные зоны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и степях живут специализированные растения и животные, адаптированные к экстремальным климатическим условиям, которые влияют на глобальные циклы веществ.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— загадочные глубины жизни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занимают большую часть поверхности Земли и сохраняют множество экосистем, от прибрежных рифов до глубоководных зон, обеспечивая источник пищи и регуляцию климата.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пищевых цепей в биосфере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между уровнями организмов и перенос энергии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круговороты биосферы: углерод, азот, фосфор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 включает поглощение углекислого газа растениями во время фотосинтеза и выделение его животными при дыхании, что поддерживает обмен веществ и удаление углекислого газа из атмосферы.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циркулирует в экосистемах, переходя из почвы в клетки организмов и обратно, он незаменим для формирования ДНК и энергетических процессов в живых существах.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Азотный цикл основан на работе бактерий, которые преобразуют атмосферный азот в вещества, доступные для растений, обеспечивая их необходимыми элементами для роста и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— главный запас прочности биосферы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видов снижает стабильность природных систем, делает биосферу более уязвимой к катастрофическим изменениям, ухудшая её способность самоочищаться и восстанавливаться.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в экосистемах повышает их устойчивость к болезням и изменению климата, так как разные организмы занимают разные экологические ниши и эффективнее используют природные ресурсы.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меняет биосферу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земледелие приводит к изменению природных экосистем и истощению почв, нарушая естественные процессы и снижая биоразнообразие в областях обработки земли.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Промышленное производство сопровождается выбросами загрязняющих веществ в воздух и воду, что ухудшает качество среды и оказывает вредное влияние на здоровье растений и животных.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уменьшает площадь естественных экосистем, ухудшает климатический баланс и способствует исчезновению многих видов, зависимых от лесных биотопов.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требует больших ресурсов и приводит к загрязнению и фрагментации природных территорий, что нарушает миграционные пути животных и уменьшает природные площади.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глобального потепления на биосферу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смещают ареалы растений и животных, вызывая нарушение привычных пищевых цепочек. Засухи сокращают жизненно важные водные ресурсы, угрожая устойчивости экосистем по всему миру.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мест обитания и нарушение экосистем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вызывает интенсивное таяние льдов в Арктике, что приводит к подъёму уровня мирового океана. Это угрожает прибрежным экосистемам и обитателям низменных территорий, сдвигая границы ареалов животных.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арктических льдов и повышение уровня моря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исчезновения видов: тревожные данные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Усиливающаяся деятельность человека ускоряет исчезновение видов, угрожая экосистемной стабильности и биологическому разнообразию на планете.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исчезающих видов свидетельствует о необходимости срочных мер по сохранению природных территорий и восстановлению баланса в биосфере.
</a:t>
            </a:r>
            <a:endParaRPr lang="en-US" sz="1355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МСОП, 2023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88155"/>
            <a:ext cx="493200" cy="43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36088" y="3337555"/>
            <a:ext cx="339075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сама регулирует среду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очищают воздух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поглощают вредные загрязнители и выделяют кислород, поддерживая чистоту воздуха и способствуя здоровью живых организмов в своей среде.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защищают берега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Рифы уменьшают волну и предотвращают эрозию, сохраняя береговые линии и поддерживая marine экосистемы в прибрежных зонах.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хранят воду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аккумулируют воду и очищают её от токсинов, обеспечивая запасы воды и улучшая качество среды для множества видов.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удерживают влагу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Мхи предотвращают высыхание почвы в лесах, сохраняя влажность и обеспечивая оптимальные условия для других растений и микроорганизмов.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локальных нарушений к глобальным последствиям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влияния человеческой деятельности на биосферу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защиты природы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шаги для охраны природы включают создание заповедников, восстановление лесов, охрану редких видов и сокращение вредных выбросов. Примеры успешной реализации представлены.
</a:t>
            </a:r>
            <a:endParaRPr lang="en-US" sz="131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особо охраняемых территорий и экологических программ способствует стабилизации биосферы и сохранению биоразнообразия.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Минприроды РФ и международные экологические организации
</a:t>
            </a:r>
            <a:endParaRPr lang="en-US" sz="112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биосферы: путь науки и технологий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спутниковые системы и датчики позволяют отслеживать состояние природы в режиме реального времени, быстро реагируя на изменения в экосистемах по всему миру.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технологии способствуют восстановлению разрушенных экосистем, очистке воды и воздуха, делая природную среду более безопасной и устойчивой.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воспитание экологической ответственности формируют новое поколение, готовое бережно относиться к природе и применять знания для её сохранения.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наше общее достояние и ответственность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биосферы требует совместных усилий всего человечества: от бережного отношения к природе до использования экологически чистых технологий ради будущих поколений.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2026-05-09T09:16:11Z</dcterms:created>
  <dcterms:modified xsi:type="dcterms:W3CDTF">2026-05-09T09:16:11Z</dcterms:modified>
</cp:coreProperties>
</file>