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безопасности девушек: личные границы, цифровая защита и действия в опасных ситуациях
</a:t>
            </a:r>
            <a:endParaRPr lang="en-US" sz="1766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знаний, привычек и уверенных действий в любой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безопасность особенно важна в 9 классе
</a:t>
            </a:r>
            <a:endParaRPr lang="en-US" sz="2631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14–15 лет девочки чаще бывают без сопровождения взрослых, больше общаются в мессенджерах и нередко попадают в новые компании. Поэтому важно уметь замечать давление, защищать личные данные и спокойно реагировать на риск.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связи должен быть заранее понятным: номера телефонов, место встречи и действия на случай задержки. Это помогает не растеряться, если связь пропала или что-то пошло не так.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Доверенные взрослые — это родители, классный руководитель, школьный психолог, педагог-организатор, родственники или тренер. К ним обращаются, когда нужна помощь, совет или защита.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защищают тело, пространство, время и личную информацию. Если возникает дискомфорт, важно увеличить дистанцию, сказать «нет» и уйти к взрослому или сотруднику учреждения.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основы личной безопасности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 до школы и обратно
</a:t>
            </a:r>
            <a:endParaRPr lang="en-US" sz="242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без лишнего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освещённые улицы, регулируемые переходы и места, где есть люди. Чем меньше безлюдных участков, тем проще быстро получить помощь, если она понадобится.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подготовить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определите время в пути, запасной маршрут и точки, где можно обратиться к взрослым: школу, магазин, аптеку, остановку или охрану.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377206"/>
            <a:ext cx="4646100" cy="2562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безопасный алгоритм.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личной и цифровой безопасности.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опасные ситуации и правильные действия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работает один принцип: сначала выйти из контакта, затем обратиться за помощью и сохранить доказательства.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угрозе или дискомфорте
</a:t>
            </a:r>
            <a:endParaRPr lang="en-US" sz="2174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последовательности действий при тревоге, давлении и непосредственной опасности.
</a:t>
            </a:r>
            <a:endParaRPr lang="en-US" sz="10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01753"/>
            <a:ext cx="792600" cy="704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публиковать в интернете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адреса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публикуйте домашний адрес, номер школы, точное расписание и геолокацию в реальном времени. Эти сведения позволяют незнакомым людям быстро понять, где вы живёте, учитесь и бываете каждый день.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аккаунтов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 должны быть сложными и разными для каждого сервиса. Двухфакторная защита снижает риск взлома и помогает сохранить доступ, если кто-то узнает один из паролей.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билетов, банковских карт, пропусков и документов могут использоваться для обмана или доступа к личным данным. Даже случайный снимок способен раскрыть больше, чем кажется на первый взгляд.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мошенничества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прислать код из SMS, перевести деньги или перейти по неизвестной ссылке часто связаны с обманом. На такие сообщения лучше не отвечать и сразу показать их взрослому.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сети: приватность, фото и переписки
</a:t>
            </a:r>
            <a:endParaRPr lang="en-US" sz="2081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которые рассказывают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фото с номером дома, школьной формой, вывесками рядом с домом или названием класса могут раскрыть слишком много информации. Безопаснее заранее проверять, что видно на снимке.
</a:t>
            </a:r>
            <a:endParaRPr lang="en-US" sz="1444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сохранять переписки и настройки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15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Переписки с незнакомцами и подозрительными аккаунтами стоит сохранять, если появляются давление, угрозы или шантаж. Настройки приватности, список доверенных контактов и отключённая геолокация уменьшают риск.
</a:t>
            </a:r>
            <a:endParaRPr lang="en-US" sz="15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для учебной презентации по теме безопасности.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правила безопасности нужны чаще всего
</a:t>
            </a:r>
            <a:endParaRPr lang="en-US" sz="231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распределяются по всем сферам жизни, поэтому важно соблюдать правила не только на улице, но и дома, в школе и онлайн.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должна быть постоянной привычкой: в любой среде нужны внимание, осторожность и готовность обратиться за помощью.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— это добровольное, ясное и осознанное «да». Молчание, страх, смех или растерянность не означают согласие и не дают права продолжать.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Прикосновения, фото, переписки и шутки допустимы только тогда, когда человеку это приятно и он может в любой момент отказаться. Отказ нужно уважать сразу.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«мне это неприятно», «остановись» и «не трогай меня» имеют полную силу. Их не нужно объяснять или оправдывать, если границы нарушаются.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и согласие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 часто начинается с насмешек, кличек, исключения из общения, порчи вещей и унизительных чатов, где человека специально выставляют смешным или слабым перед другими.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Домогательства можно заметить по просьбам о личных фото, попыткам узнать адрес, навязчивым сообщениям и давлению, которое вызывает страх, стыд или желание скрыться.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Шантаж обычно связан с угрозами: требуют деньги, пароли, секреты или новые фото, обещая распространить переписку, слухи или чужие личные сведения.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доказательства нужно сохранять сразу: скриншоты, переписки, записи звонков, а также время, место, имя аккаунта, номер машины или другие детали события.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Травля, домогательства и шантаж: ранние признаки
</a:t>
            </a:r>
            <a:endParaRPr lang="en-US" sz="21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звонить в разных опасных ситуациях и какие сведения сообщать оператору.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номера экстренных служб РФ; школьные правила обращения за помощью.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и когда к ним обращаться
</a:t>
            </a:r>
            <a:endParaRPr lang="en-US" sz="2245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 подходит при любой срочной опасности, а 102 и 103 — для полиции и скорой. При длительном давлении важно сразу подключать взрослых.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транспорте и общественных местах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лучше выбирать место рядом с другими пассажирами, не оставаться в пустом вагоне или салоне и заранее знать, где нужно выходить, чтобы не растеряться.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торговом центре, парке, на остановке и во дворе безопаснее держаться освещённых мест, рядом с охраной, сотрудниками или знакомыми взрослыми, которые могут помочь при необходимости.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стало страшно или неловко
</a:t>
            </a:r>
            <a:endParaRPr lang="en-US" sz="236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действий при тревоге, давлении или прямой угрозе.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491" y="3202226"/>
            <a:ext cx="604800" cy="48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тела, здоровья и личного пространства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гигиена, чистая одежда и отдельные предметы ухода помогают чувствовать себя уверенно, снижают риск инфекций и делают повседневные ситуации более спокойными и предсказуемыми.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на прикосновения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не должен трогать тело без согласия, кроме медицинской помощи и случаев, когда взрослые помогают ради безопасности, ухода или защиты ребёнка.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уединение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переодевание, посещение туалета и отдых — это личное пространство. В этих моментах важны тишина, уважение и отсутствие насмешек или давления.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дома 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просьба, шутка или действие вызывают дискомфорт, можно сразу сказать «нет», отойти и обратиться к взрослому, которому доверяешь, без оправданий.
</a:t>
            </a:r>
            <a:endParaRPr lang="en-US" sz="13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личной и цифровой безопасности для школьников.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ежедневных привычек, повышающих безопасность
</a:t>
            </a:r>
            <a:endParaRPr lang="en-US" sz="183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становятся полезными, если делать их каждый день до выхода из дома или перед публикацией в сети.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привычки, тем меньше забывчивости и выше готовность быстро связаться с близкими или защитить аккаунт.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2975" y="1004871"/>
            <a:ext cx="847200" cy="677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387" y="980451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98" y="100488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5241" y="2825576"/>
            <a:ext cx="63577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8164" y="2849996"/>
            <a:ext cx="847200" cy="677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доверия: к кому можно обратиться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при конфликтах в классе, травле, пропусках, странных сообщениях и ситуациях, когда нужен взрослый посредник между учениками.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близкие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обращаются первыми, если страшно, плохо со здоровьем, потеряны вещи или нужна помощь дома, в дороге и после неприятного разговора.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психолог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идут, если тревожно, есть паника, обида, давление со стороны сверстников или трудно говорить о проблеме с другими взрослыми.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Тренер или педагог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важны, если неприятность случилась на секции, в поездке, на мероприятии или во время совместной активности вне уроков.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школы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Секретарь, завуч или дежурный сотрудник помогают, когда нужна срочная связь, сопровождение, поиск взрослого или быстрые меры внутри школы.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держать под рукой
</a:t>
            </a:r>
            <a:endParaRPr lang="en-US" sz="2259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Заряженный телефон, пауэрбанк, немного наличных, школьный пропуск, вода, свисток и записанные номера близких помогают не теряться и быстрее попросить поддержку в дороге или на прогулке.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полезно заранее сохранить адрес дома, название школы, точку встречи и экстренные контакты, чтобы в нужный момент не искать их в спешке.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распространённых ошибках мышления и более надёжных правилах поведения.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поведения и цифровой гигиены для школьников.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безопасности девушек
</a:t>
            </a:r>
            <a:endParaRPr lang="en-US" sz="276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не всегда заметна сразу, поэтому важно доверять дискомфорту, не молчать и помнить, что цифровые следы могут сохраниться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привычек и поддержки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девушек в 9 классе строится на знании правил, умении защищать свои границы и готовности быстро обратиться к доверенным взрослым. Эти привычки помогают действовать спокойно и уверенно.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2026-05-21T01:52:58Z</dcterms:created>
  <dcterms:modified xsi:type="dcterms:W3CDTF">2026-05-21T01:52:58Z</dcterms:modified>
</cp:coreProperties>
</file>