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Палеонтологическая летопись — следы прошлого Земли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рассказывают историю жизни на 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Палеонтология: наука о древней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исследует ископаемые остатки и следы жизнедеятельности организмов, помогает датировать слои и восстанавливать древние экосистемы. Именно она делает прошлое Земли читаемым по фрагментам пород и окаменелостей, несмотря на неизбежные пробелы в летописи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палеонтологическую летопись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Скелеты и раковины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Кости, зубы и раковины лучше всего сохраняют строение организма. По ним судят о размере тела, способе питания, защитных приспособлениях и родстве с другими древними формами.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жизнедеятельности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лап, норы, яйца и экскременты не показывают сам организм, но раскрывают его поведение. Такие находки помогают понять движение, размножение, защиту потомства и взаимодействие с окружающей средой.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и мягкие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листьев, тела или мягких тканей особенно ценны, потому что сохраняют детали, которые обычно исчезают. Они позволяют точнее восстановить внешний вид и строение древних организмов.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Микрофоссилии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Пыльца, споры, планктон и другие микроскопические остатки расширяют картину прошлого там, где крупные находки редки. Они особенно важны для реконструкции древних морей и растительных сообществ.
</a:t>
            </a:r>
            <a:endParaRPr lang="en-US" sz="10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ископаемые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захоронение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Фоссилизация обычно начинается, когда организм быстро оказывается под илом, песком, пеплом или донными осадками. Это уменьшает разрушение и повышает шанс сохранения остатков.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мягких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захоронения мягкие ткани разлагаются быстрее всего, а твёрдые части сохраняются дольше. Именно поэтому кости, зубы и раковины встречаются в ископаемой летописи чаще других частей.
</a:t>
            </a:r>
            <a:endParaRPr lang="en-US" sz="929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Минерализация и замещение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поровые воды приносят минералы, которые пропитывают остатки, замещают их или оставляют чёткий отпечаток в породе. Так формируется окаменелость в привычном смысле.
</a:t>
            </a:r>
            <a:endParaRPr lang="en-US" sz="929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организмы сохраняются в янтаре, льду, смоле или бескислородной среде. Такие находки встречаются редко, но дают особенно подробные сведения о древней жизни.
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организма к ископаемому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природные условия превращают остатки жизни в геологическое свидетельство.
</a:t>
            </a:r>
            <a:endParaRPr lang="en-US" sz="82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дают ископаемые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позволяют установить, когда возникали крупные группы организмов и как менялось их разнообразие. По ним прослеживают появление птиц, млекопитающих и освоение суши позвоночными.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породам, изотопам и сопутствующим остаткам определяют температуру, влажность, солёность воды и содержание кислорода. Это помогает восстановить условия древних экосистем, а не только сами организмы.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отражают смену морей, лесов, болот и пустынь. Поэтому палеонтологические данные помогают понять, как менялись природные зоны и какие среды были благоприятны для жизни.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показывают, какие организмы сосуществовали, кто был хищником, а кто добычей. Так можно восстановить древние пищевые цепи и представить работу целой экосистемы.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шкале отражены крупные эпохи, а не точные числа: важнее увидеть последовательность и общий рост сложности живого мира.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жизни на Земле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 возрастало неравномерно: быстрые подъемы сменялись кризисами, после которых биосфера перестраивалась и выходила на новый уровень сложности.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школьного курса биологии и геологии; условная шкала для сравнения эпох.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море, где жизнь усложнилась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и первые 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кембрия морское дно заполняют животные с твёрдыми покровами, сегментированными телами и сложными способами движения. Трилобиты становятся одними из самых узнаваемых обитателей этого мира, а рядом с ними появляются активные хищники, усиливающие борьбу за выживание.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пищевая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Кембрийские моря уже не были тихой средой, где формы жизни существовали почти изолированно. С ростом разнообразия возникают более сложные пищевые цепи, а взаимодействия между организмами становятся заметной движущей силой эволюции и разнообразия.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15044"/>
            <a:ext cx="4000500" cy="1735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кризисов помогает увидеть, как катастрофические изменения среды перестраивали биосферу и открывали путь новым группам организмов.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массовые вымирания в истории Земли
</a:t>
            </a:r>
            <a:endParaRPr lang="en-US" sz="272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вымирания связаны с резкими изменениями климата, вулканизмом и тектоническими событиями; крупнейшим было пермское, когда биосфера потеряла большинство видов.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геохронологической шкале; значения округлены.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индексы и датировка слоёв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распространённые и сравнительно быстро эволюционировавшие морские членистоногие часто служат руководящими ископаемыми. Их находки помогают сопоставлять слои разных регионов по относительному возрасту.
</a:t>
            </a:r>
            <a:endParaRPr lang="en-US" sz="825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Аммониты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Аммониты особенно полезны для датировки морских отложений. Быстрая смена форм и большое распространение делают их удобным ориентиром при восстановлении последовательности геологических событий.
</a:t>
            </a:r>
            <a:endParaRPr lang="en-US" sz="847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морские организмы чувствительны к изменениям среды и хорошо представлены в осадках. По ним уточняют возраст слоёв и условия древних морей на больших территориях.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и споры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микрочастицы помогают сопоставлять континентальные слои и восстанавливать древнюю растительность. Они особенно важны там, где крупные остатки сохраняются плохо или встречаются редко.
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данные помогают связать стратиграфию с историей жизни и уточнить, где именно породы формировались в прошлом.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палеонтология дополняет геологию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анализ ископаемых и пород позволяет восстановить не только возраст слоёв, но и динамику природной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 материалам школьного курса биологии и геологии; 2026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палеонтологической летописи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сохранность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зависит от условий среды: в морских осадках и быстро накапливающихся слоях остатки встречаются чаще, чем на суше, где разложение и разрушение идут гораздо быстрее.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мягких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ткани почти никогда не сохраняются надолго. Поэтому многие организмы известны только по костям, зубам, раковинам или следам жизнедеятельности, а значительная часть информации утрачивается ещё до окаменения.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Эрозия, давление и метаморфизм могут уничтожать целые участки древних толщ. Даже если жизнь в них существовала, следы могут быть стерты или сильно деформированы последующими геологическими процессами.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интерпретация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находки не доказывает отсутствие вида. Палеонтологические выводы всегда проверяют по нескольким независимым признакам, чтобы отличить реальную картину прошлого от случайного пробела в летописи.
</a:t>
            </a:r>
            <a:endParaRPr lang="en-US" sz="10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следы поведения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Следы, которые рассказывают о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окаменевшей поверхности цепочка отпечатков сохраняет направление, длину шага и ритм передвижения животного. По таким следам можно оценить скорость, понять, шло ли оно спокойно или быстро убегало, и даже заметить признаки группового поведения.
</a:t>
            </a:r>
            <a:endParaRPr lang="en-US" sz="9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 и кладки как свидетельства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Окаменевшая нора показывает, где организм укрывался или искал пищу, а кладка яиц — как он заботился о потомстве. Такие находки особенно ценны, потому что дополняют костные остатки сведениями о повседневном поведении и размножении.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проверяют находку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от полевого обнаружения до научной публикации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результативны районы, где древние слои мало нарушены и хорошо датируются вулканическим пеплом или морскими отложениями.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крупнейших палеонтологических находок
</a:t>
            </a:r>
            <a:endParaRPr lang="en-US" sz="251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местонахождения концентрируются там, где сочетались благоприятные условия захоронения, сохранности и последующей датировки.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подборка известных палеонтологических регионов по материалам школьного курса; 2026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и эволюция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сочетает перья и черты скелета, характерные для рептилий. Такая комбинация показывает, что птицы не возникли внезапно, а формировались через последовательные изменения строения тела и способа передвижения.
</a:t>
            </a:r>
            <a:endParaRPr lang="en-US" sz="983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соединяет признаки рыб и ранних наземных позвоночных: у него есть плавниковые и наземно-опорные особенности. Это помогает понять, как конечности приспосабливались к жизни в мелководье и на суше.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киты сохраняют следы наземного происхождения, хотя уже жили в воде. Их строение особенно важно для изучения перестройки конечностей, черепа и дыхательной системы при переходе к водному образу жизни.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находок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подтверждают постепенный характер эволюции. Они не «половинчатые» организмы, а реальные виды, в которых удаётся увидеть, как новые признаки накапливались и закреплялись в разных линиях развития.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микрофоссилии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и споры позволяют восстановить, какие растения росли в древних сообществах. По их составу можно проследить смену лесов, лугов и болот, а также изменения сезонности и влажности.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Фораминиферы, диатомовые водоросли и другой планктон чувствительно реагируют на солёность, температуру и глубину воды. Поэтому микрофоссилии особенно полезны для реконструкции древних морей и озёр.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Невидимая, но точная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остатки организмов часто сохраняются там, где крупные скелеты разрушаются. Из-за массового распространения микрофоссилии дают не единичный, а очень информативный и статистически надёжный материал.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микрофоссилиям можно заметить сдвиги в пищевых цепях и в составе сообществ. Это помогает понять, как экосистемы реагировали на климатические колебания и изменения уровня моря.
</a:t>
            </a:r>
            <a:endParaRPr lang="en-US" sz="10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сигналы усиливаются, когда сопоставляют сразу несколько показателей из пород и ископаемых остатков, а не один признак отдельно.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Отложения как архив климата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 разных индикаторов позволяет уверенно выделять потепления, похолодания и изменения уровня моря в истории Земли.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школьного курса геологии и биологии; 2026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158494"/>
            <a:ext cx="4039800" cy="22397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ископаемые и геохимические признаки дают разные типы сведений о прошлом и дополняют друг друга.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восстановить по разным находкам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 надёжная реконструкция возникает только при сопоставлении нескольких источников: анатомических, следовых, микроскопических и геохимических.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палеонтологии; 2026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Палеонтологическая летопись неполна, но именно она позволяет увидеть смену миров, кризисы и адаптации. По фрагментам прошлого наука восстанавливает историю жизни и её связь с изменениями Земли.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Земли в камне и следах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2026-06-01T21:57:57Z</dcterms:created>
  <dcterms:modified xsi:type="dcterms:W3CDTF">2026-06-01T21:57:57Z</dcterms:modified>
</cp:coreProperties>
</file>