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Пастернак: поэт, прозаик, переводчик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совести и живого слова.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писал в годы революций, войн и цензуры. На этом фоне его язык звучал необычно свободно, музыкально и образно, поэтому книги поэта стали важной частью литературы XX 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литература эпохи перемен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в семье художника и пианистки определил раннее знакомство Пастернака с творческой средой.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Бориса Пастернака в Москве, где он вырос среди искусства и музыки.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Б. Л. Пастернаке: дата рождения — 10 февраля 1890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выбор пути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первая 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Пастернак всерьёз занимался музыкой и думал стать композитором. Музыкальный слух позже помог ему строить стихи как живую, напряжённую мелодию.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и Марбургском университетах познакомила его с философией. Постепенно он понял, что именно слово точнее передаёт мысли, чувства и внутренние сомнения.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«Сестра моя — жизнь»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принесла Пастернаку широкую известность. В ней особенно ясно звучат темы любви, природы и радости жизни, переживаемой как открытие.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— «Близнец в тучах»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Дебютный сборник показал Пастернака как смелого новатора. В нём уже слышны сложные образы, напряжённый ритм и стремление обновить поэтический язык.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«Поверх барьеров»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поэт ещё решительнее экспериментирует со словом. Стихи передают движение времени и ощущение, что мир меняется на глазах.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книги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поэзия, переводы и проза сменяли друг друга, но оставались связаны общим вниманием к человеку.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насыщенные периоды приходятся на начало 1920-х и послевоенные годы: именно тогда Пастернак создаёт ключевые книги.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Пастернака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энергия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почти всегда ощущаются как действие. В них много резких переходов, быстрых смен картин и живого внутреннего напряжения.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Пастернака не отделён от переживаний героя. Дождь, ветер, снег и сад помогают показать настроение и смысл происходящего.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короткие, выразительные фразы и сильные глаголы. Благодаря этому даже небольшой стих звучит насыщенно и очень зримо.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образы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соединяет далёкие друг от друга предметы и явления. Такие сравнения делают его стихи необычными и запоминающимися для читателя.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Пастернака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Бориса Пастернака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показывают, как менялись темы и формы в творчестве Пастернака.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сложной лирики Пастернак приходит к зрелой философской прозе и поздним стихам о времени и ответственности.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Библиографические сведения о произведениях Б. Л. Пастернака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как книга о человеке и истории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— герой, который не сдаётся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в романе показан не только как врач, но и как человек, который старается сохранить совесть. Его путь проходит через события, где личный выбор становится особенно трудным.
</a:t>
            </a:r>
            <a:endParaRPr lang="en-US" sz="171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глазами семьи и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 большие исторические события через жизнь отдельных людей. Из-за этого революция и Гражданская война в романе воспринимаются не как сухая хроника, а как испытание для чувств и убеждений.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долго не могли напечатать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создавался много лет и впервые вышел за границей. Именно это сделало книгу не только литературным событием, но и важным примером непростой судьбы писателя в XX веке.
</a:t>
            </a:r>
            <a:endParaRPr lang="en-US" sz="17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романа «Доктор Живаго»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истории создания, публикации и общественного отклика на роман.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1958 году Пастернак получил Нобелевскую премию по литературе за выдающийся вклад в современную лирику и в развитие традиций русской прозы.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стало международным событием, но в СССР вызвало жёсткую критику. Писателя исключили из Союза писателей и начали публично осуждать.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обстоятельств Пастернак был вынужден отказаться от премии, хотя сам факт награждения уже подтвердил масштаб его таланта для всего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этот эпизод стал символом независимости художника, который сохраняет верность своему слову даже в тяжёлой общественной ситуации.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1958 года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мотивы поэт соединяет личное чувство с размышлением о жизни, поэтому его стихи остаются близкими разным поколениям читателей.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любовь — ведущие темы; остальные мотивы дополняют их и раскрывают внутренний выбор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наследия Б. Л. Пастернака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поэзии Пастернака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49" y="1894275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3049" y="1932945"/>
            <a:ext cx="428700" cy="342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449" y="1894275"/>
            <a:ext cx="420300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Пастернак-переводчик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пьес Шекспира стали особенно известны: они звучали естественно на сцене и помогали передать живую драматическую речь, а не только буквальный смысл.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классика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обращался к Гёте и Шиллеру, стараясь сохранить ясность мысли, ритм и силу образов, чтобы русскому читателю были понятны характер и интонация оригинала.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слух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перевода развивал его чувство ритма и помогал точнее работать со словом. Поэтому его собственные стихи звучат очень музыкально и выразительно.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Пастернак стал важен не только для читателей, но и для театра: его тексты долго использовали в постановках как удобные для живого произнесения.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сделала Пастернака частью широкого культурного диалога. Он соединял русскую поэзию с европейской традицией и обогащал обе стороны этого общения.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предметного мира в его текстах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природа не просто украшает текст: дождь, снег, весна или ветер становятся участниками действия и помогают почувствовать настроение героя без прямых объяснений.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— дорога, сад, свет, вечер — часто обретают движение и характер. Благодаря этому мир в его стихах кажется живым, меняющимся и очень близким читателю.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круг общения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1900–1910-е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Пастернак рос в семье художника и пианистки, а позже вошёл в круг московских и петербургских поэтов, где его читали и обсуждали Маяковский и Цветаева.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важными для него стали отношения с Евгенией Лурье и Зинаидой Нейгауз. Личное переживание всё заметнее проникало в лирику и усиливало психологическую точность его прозы.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1940–1950-е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большую роль сыграла Ольга Ивинская. Общение с близкими и современниками помогало Пастернаку глубже раскрывать тему любви, ответственности и человеческой стойкости.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в произведениях Пастернака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конкретной детали у Пастернака вырастает эмоциональное и затем философское значение.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учиться вдумчивому чтению: за простым событием у Пастернака всегда скрывается более глубокий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с жизненным выбором и культурной памятью, поэтому Пастернак остаётся актуальным и сегодня.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творчества Б. Л. Пастернака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Пастернак важен для современного школьника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мотивы и цитатные формулы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постоянно возвращается к ценности мгновения: важным становится не только событие, но и то, как человек его переживает, запоминает и осмысливает.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труд, честность и ответственность связаны с искусством. Стихотворение у него не отделено от жизни, а помогает увидеть её точнее и глубже.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особенно важны образы света, дороги, весны, снега и дождя. Через них поэт показывает внутреннее движение души и перемены в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 основные этапы его пути и развитие творчества.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видно, что путь Пастернака — от раннего дебюта к мировому признанию — был постепенным и связан с разными жанрами.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Б. Л. Пастернака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Бориса Пастернака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слово, которое остаётся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показал, что поэзия может быть точной, музыкальной и честной одновременно. Его книги учат видеть красоту мира, думать о совести и беречь внутреннюю свободу.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2026-05-19T08:08:52Z</dcterms:created>
  <dcterms:modified xsi:type="dcterms:W3CDTF">2026-05-19T08:08:52Z</dcterms:modified>
</cp:coreProperties>
</file>