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image" Target="../media/image-16-14.png"/><Relationship Id="rId15" Type="http://schemas.openxmlformats.org/officeDocument/2006/relationships/image" Target="../media/image-16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пожаров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Понимаем, что горит, и выбираем безопасный способ тушения.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может начаться дома, в школе, в гараже, на кухне или в транспорте. Знание классификации помогает быстрее распознать опасность, вызвать помощь по 101 или 112 и действовать без лишнего риска.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каждому школьнику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признак — масштаб и опасные факторы: дым, жара, взрыв, обрушение, ухудшение видимости. Именно они определяют степень угрозы для людей и имущества.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признак — вид горючего вещества: твёрдые материалы, жидкости, газы, металлы, электрооборудование или жиры. От него зависит, как ведёт себя пламя.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признак — место возникновения: помещение, улица, транспорт, природная территория или производственный объект. От этого зависят скорость эвакуации и доступ пожарных.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лежит в основе классификации пожаров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574652"/>
            <a:ext cx="4328400" cy="24124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Классы пожаров помогают быстро понять источник горения и подобрать безопасное средство тушения.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огонь может относиться к разным классам, поэтому способ тушения выбирают по источнику горения.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и российская классификация пожаров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классы пожаров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возникает такой пожар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классу A относятся дерево, бумага, картон, ткань, резина и многие виды пластика. Такие материалы часто встречаются в квартире, классе и мебели.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A: горение твёрдых материалов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он развивается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может не только гореть открытым пламенем, но и тлеть внутри материала. Из-за этого очаг иногда снова разгорается, а дым быстро заполняет помещение.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этому классу относят бензин, керосин, дизельное топливо, масла, краски, лаки и растворители. Опасность усиливается, если жидкость разливается по полу или поверхности.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B: горючие жидкости и плавящиеся вещества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таких веществ могут вспыхнуть быстрее самой жидкости. Поэтому пламя иногда возникает не в месте разлива, а над его поверхностью.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при классе B быстро растекается и охватывает большую площадь. Особенно опасны ёмкости с открытой крышкой и плохо проветриваемые помещения.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подобных пожарах нельзя действовать наугад: важно сразу оценить источник горения и не применять средства, которые могут усилить распространение огня.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06" y="1639059"/>
            <a:ext cx="320715" cy="3207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02051" y="1639059"/>
            <a:ext cx="280626" cy="32071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82406" y="3348634"/>
            <a:ext cx="320715" cy="32071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82006" y="3348634"/>
            <a:ext cx="320715" cy="320715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C: горючие газы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704715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Утечка газа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Метан, пропан, бутан, водород и ацетилен опасны тем, что могут быстро заполнить пространство и создать взрывоопасную смесь с воздухом.
</a:t>
            </a:r>
            <a:endParaRPr lang="en-US" sz="1400" dirty="0"/>
          </a:p>
        </p:txBody>
      </p:sp>
      <p:sp>
        <p:nvSpPr>
          <p:cNvPr id="16" name="Text 3"/>
          <p:cNvSpPr txBox="1"/>
          <p:nvPr/>
        </p:nvSpPr>
        <p:spPr>
          <a:xfrm>
            <a:off x="6104306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Искра и пламя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небольшая искра способна воспламенить газовую смесь. Поэтому нельзя включать свет, пользоваться открытым огнём или запускать электроприборы.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1704715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Перекрыть подачу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это безопасно, нужно перекрыть источник газа и предупредить людей рядом. Чем быстрее остановлена подача, тем меньше риск взрыва.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6104306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вызвать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запахе газа и признаках возгорания необходимо покинуть опасную зону и сообщить взрослым или пожарной службе по 101 или 112.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классу D относятся магний, натрий, калий, титан, литий и алюминиевая стружка. Такие вещества могут гореть при очень высокой температуре и ярком свете.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D: горение металлов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вода здесь опасна: она может вступить в реакцию и усилить горение. Поэтому для металлов используют специальные порошковые и сухие составы.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этого класса чаще встречаются в мастерских, лабораториях и на производстве, где есть металлическая пыль, стружка или мелкие частицы.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E связан с проводкой, розетками, щитками, бытовой техникой и компьютерами, если они остаются под напряжением. Главная опасность — поражение электрическим током.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E: электроустановки под напряжением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отключения электричества применяют только средства, не проводящие ток. После обесточивания пожар обычно относят к классу A или B по тому материалу, который продолжает гореть.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классов пожаров выделяют в международной и российской классификации, и класс F относится к кухонным жирам и маслам.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понять, что вода для горящего масла не подходит и нужен другой способ тушения.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и российская классификация пожаров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жилых помещениях чаще всего загораются мебель, текстиль, бумага и электроприборы, поэтому именно эти классы требуют особого внимания дома.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бытовой риск связан с классом A; отдельно выделяются кухня и электробытовая техника, где чаще встречаются классы F и E.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оценка по типичным бытовым источникам возгорания; точная статистика зависит от региона и не приводится.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классы пожаров чаще встречаются в быту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Определяем класс пожара шаг за шагом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 признаке горючего вещества, наличии напряжения и характере опасной среды.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200" y="608550"/>
            <a:ext cx="25512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пожаров по масштабу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512250" y="608550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Локальный пожар ограничен одним предметом или небольшой частью помещения. Он обычно заметен на ранней стадии и ещё не успевает быстро охватить соседние материалы и конструкции.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12250" y="1980154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Распространяющийся пожар уже выходит за пределы первоначального очага и захватывает мебель, отделку, соседние комнаты или отдельные участки здания. На этом этапе возрастает скорость роста температуры и задымление.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12250" y="3351758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пожар создаёт угрозу жизни и может охватить несколько помещений, этажей или значительную территорию. В такой ситуации особенно важны эвакуация, ограничение доступа и немедленный вызов помощи.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жилых и школьных зданиях основную опасность представляют мебель, проводка, учебные материалы и места общего пользования, где люди находятся постоянно и быстро заполняются дымом.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64125" y="274450"/>
            <a:ext cx="7462800" cy="5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 месту возникновения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067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транспорте опасность усиливают тесное пространство, ограниченные пути выхода и горючие элементы отделки. Даже небольшой очаг здесь требует особенно быстрой реакции.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430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складах пожар развивается быстрее из-за большого количества материалов и плотного размещения товаров. Огню легче перейти с одного предмета на другой и создать сильное задымление.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430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лесу, на торфянике и в природной среде огонь распространяется ветром и сухой растительностью. Площадь пожара может увеличиваться очень быстро, а доступ техники — затрудняться.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00" y="2526629"/>
            <a:ext cx="4296900" cy="171244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225" y="2228625"/>
            <a:ext cx="3818400" cy="230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в разных местах пожара меняются главные угрозы и приоритеты помощи.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пожара определяет, что опаснее всего: задымление, скорость распространения, трудность эвакуации или ограниченный доступ спасателей.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особенностей пожаров по месту возникновения; учебный материал ОБЗР.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316700"/>
            <a:ext cx="84534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место пожара меняет опасность и действия
</a:t>
            </a:r>
            <a:endParaRPr lang="en-US" sz="2739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7627" y="1288996"/>
            <a:ext cx="231788" cy="26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73071" y="1288996"/>
            <a:ext cx="264900" cy="264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80421" y="1311766"/>
            <a:ext cx="274200" cy="2193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006241" y="3160619"/>
            <a:ext cx="274200" cy="243733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4958663" y="3150036"/>
            <a:ext cx="198675" cy="2649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факторы пожара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9" name="Text 2"/>
          <p:cNvSpPr txBox="1"/>
          <p:nvPr/>
        </p:nvSpPr>
        <p:spPr>
          <a:xfrm>
            <a:off x="1355375" y="1601323"/>
            <a:ext cx="1794300" cy="13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Пламя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Открытое пламя быстро повреждает предметы, может вызвать ожоги и мгновенно распространяется по горючим материалам, если рядом есть бумага, ткань, пластик или дерево.
</a:t>
            </a:r>
            <a:endParaRPr lang="en-US" sz="1200" dirty="0"/>
          </a:p>
        </p:txBody>
      </p:sp>
      <p:sp>
        <p:nvSpPr>
          <p:cNvPr id="20" name="Text 3"/>
          <p:cNvSpPr txBox="1"/>
          <p:nvPr/>
        </p:nvSpPr>
        <p:spPr>
          <a:xfrm>
            <a:off x="4067375" y="1601323"/>
            <a:ext cx="1794300" cy="13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температура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Нагретый воздух и поверхности опасны даже без прямого контакта с огнём. Они усиливают ожоги, ускоряют разрушение материалов и могут приводить к деформации конструкций.
</a:t>
            </a:r>
            <a:endParaRPr lang="en-US" sz="1200" dirty="0"/>
          </a:p>
        </p:txBody>
      </p:sp>
      <p:sp>
        <p:nvSpPr>
          <p:cNvPr id="21" name="Text 4"/>
          <p:cNvSpPr txBox="1"/>
          <p:nvPr/>
        </p:nvSpPr>
        <p:spPr>
          <a:xfrm>
            <a:off x="6779375" y="1601323"/>
            <a:ext cx="1794300" cy="13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 уменьшает видимость, затрудняет выход из помещения и мешает ориентироваться. При вдыхании он раздражает дыхательные пути и повышает риск потери сознания.
</a:t>
            </a:r>
            <a:endParaRPr lang="en-US" sz="1200" dirty="0"/>
          </a:p>
        </p:txBody>
      </p:sp>
      <p:sp>
        <p:nvSpPr>
          <p:cNvPr id="22" name="Text 5"/>
          <p:cNvSpPr txBox="1"/>
          <p:nvPr/>
        </p:nvSpPr>
        <p:spPr>
          <a:xfrm>
            <a:off x="2605195" y="3462363"/>
            <a:ext cx="1794300" cy="13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Токсичные продукты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горении выделяются ядовитые вещества, особенно при тлении пластика, мебели и отделочных материалов. Угарный газ опасен тем, что не имеет цвета и запаха.
</a:t>
            </a:r>
            <a:endParaRPr lang="en-US" sz="1200" dirty="0"/>
          </a:p>
        </p:txBody>
      </p:sp>
      <p:sp>
        <p:nvSpPr>
          <p:cNvPr id="23" name="Text 6"/>
          <p:cNvSpPr txBox="1"/>
          <p:nvPr/>
        </p:nvSpPr>
        <p:spPr>
          <a:xfrm>
            <a:off x="5519855" y="3462363"/>
            <a:ext cx="1794300" cy="13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Обрушение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сильном пожаре могут ослабнуть перекрытия, стены и элементы отделки. Это делает пребывание рядом с очагом опасным даже после видимого уменьшения пламени.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621650"/>
            <a:ext cx="8556900" cy="6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классификация помогает выбрать безопасные действия
</a:t>
            </a:r>
            <a:endParaRPr lang="en-US" sz="2446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262613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Оценка очага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что именно горит и есть ли рядом электричество, газ, масло или металл. Это помогает не допустить ошибочного тушения и лишнего риска.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28546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Выбор способа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определения класса выбирают подходящее средство: воду, пену, порошок, углекислый газ или специальный состав. Неподходящее средство может усилить пожар.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94463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Безопасное действие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огонь небольшой и класс понятен, действуют только безопасным способом и без паники. При сомнениях сразу отходят на безопасное расстояние.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060388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Вызов помощи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источник горения неясен, огонь растёт или есть угроза людям, немедленно вызывают пожарных и сообщают точное место происшествия.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огонь нельзя тушить одинаково: для бытовых ситуаций важно помнить не только средство, но и его безопасность.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вариантов у классов A, B и C; для D, E и F нужны специальные или строго ограниченные решения.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классам пожаров и рекомендуемым средствам тушения; без привязки к конкретной статистике.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тушения и их применение по классам
</a:t>
            </a:r>
            <a:endParaRPr lang="en-US" sz="2982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Проверяем, какой это класс пожара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быстро связать вид горючего вещества с нужным классом и безопасным действием.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пожаров: простой принцип безопасности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помогает быстро понять, что горит, где возник пожар и насколько он опасен. Это основа правильного выбора действий, защиты людей и своевременного вызова пожарных.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2026-05-21T01:14:15Z</dcterms:created>
  <dcterms:modified xsi:type="dcterms:W3CDTF">2026-05-21T01:14:15Z</dcterms:modified>
</cp:coreProperties>
</file>