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Компланарные векторы в геометрии 10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распознать компланарность, проверить её координатно и применить в стереометрии.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темы в курсе стереометрии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10 классе компланарность связывает векторы с пространством и подготовливает к работе с плоскостями, сечениями и координатным методом. Ранее вы освоили вектор, координаты, длину, коллинеарность и действия с векторами.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компланарных векторов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Компланарные векторы — это векторы, которые можно расположить так, чтобы их направления лежали в одной плоскости. Тогда геометрическая «картина» становится плоской, а не пространственной.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векторы параллельны одной и той же плоскости, то они также считаются компланарными. Направления при таком подходе фактически задают одну и ту же плоскостную ориентацию в пространстве.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Любые два вектора всегда компланарны: через два направления можно провести плоскость. Для трёх и более векторов уже требуется проверка — плоскость может не «собраться» автоматически.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729" y="1709491"/>
            <a:ext cx="525788" cy="6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8216" y="1709560"/>
            <a:ext cx="526313" cy="60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0197" y="1709467"/>
            <a:ext cx="600600" cy="600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понятия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43175" y="2492050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пространства к плоскости
</a:t>
            </a:r>
            <a:pPr algn="l" indent="0" marL="0">
              <a:lnSpc>
                <a:spcPct val="100000"/>
              </a:lnSpc>
              <a:buNone/>
            </a:pPr>
            <a:r>
              <a:rPr lang="en-US" sz="6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Компланарность показывает, что система векторов ведёт себя как плоская. Если три направления можно уложить в одну плоскость, то задачи о взаимном расположении упрощаются и приближаются к плоской геометрии.
</a:t>
            </a:r>
            <a:endParaRPr lang="en-US" sz="1341" dirty="0"/>
          </a:p>
        </p:txBody>
      </p:sp>
      <p:sp>
        <p:nvSpPr>
          <p:cNvPr id="12" name="Text 3"/>
          <p:cNvSpPr txBox="1"/>
          <p:nvPr/>
        </p:nvSpPr>
        <p:spPr>
          <a:xfrm>
            <a:off x="3430625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двух независимых направлений
</a:t>
            </a:r>
            <a:pPr algn="l" indent="0" marL="0">
              <a:lnSpc>
                <a:spcPct val="100000"/>
              </a:lnSpc>
              <a:buNone/>
            </a:pPr>
            <a:r>
              <a:rPr lang="en-US" sz="6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плоскости положение любого третьего направления задаётся через два неколлинеарных вектора этой плоскости. Поэтому компланарные векторы можно рассматривать как выражаемые через две «опорные» прямые.
</a:t>
            </a:r>
            <a:endParaRPr lang="en-US" sz="1341" dirty="0"/>
          </a:p>
        </p:txBody>
      </p:sp>
      <p:sp>
        <p:nvSpPr>
          <p:cNvPr id="13" name="Text 4"/>
          <p:cNvSpPr txBox="1"/>
          <p:nvPr/>
        </p:nvSpPr>
        <p:spPr>
          <a:xfrm>
            <a:off x="6240200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фигурами и сечениями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компланарные векторы задают плоскость, тема напрямую связана с параллелограммами, треугольниками и плоскими сечениями многогранников. Это помогает переходить от векторов к геометрии тел.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компланарности трёх векторов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Данные: три вектора в пространстве, заданные координатами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компланарности в одном взгляде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вычисления дают один и тот же «нулевой» результат, то это не частный случай: все критерии работают одинаково полно.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критериев для трёх векторов (определитель, смешанное произведение, линейная зависимость).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нулю означает, что объём, который «задают» три направления, вырождается, и векторы лежат в одной плоскости.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055402"/>
            <a:ext cx="4486275" cy="157679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компланарности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четырёх эквивалентных критериев для трёх векторов.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компланарности для трёх векторов в школьной стереометрии.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трёх векторов все признаки эквивалентны: нулевой результат в любом из критериев гарантирует компланарность.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Компланарность на чертеже в пространстве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 рисунке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изображении показана плоскость и несколько векторов, направленные внутри неё. В то же время изображён вектор, который выходит за пределы плоскости, то есть задаёт другое пространственное направление.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считается компланарностью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Векторы, лежащие в одной плоскости, компланарны; то же верно и для параллельных направлений относительно этой плоскости. Если два вектора пересекаются в одной плоскости, вместе с третьим подходящее «плоское» расположение тоже сохраняется.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трёх компланарных векторов один выражается через два других, значит они линейно зависимы. Обратное утверждение тоже верно: линейная зависимость означает компланарность.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Нулевое значение указывает на вырожденность пространственного набора направлений и на наличие зависимости между тремя векторами.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Теоретическая связь компланарности и линейной зависимости для трёх векторов.
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компланарных и некомпланарных наборов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Компланарный набор даёт нулевые значения в критериях (определитель, смешанное произведение), а некомпланарный — ненулевые и «разворачивает» объём.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стандартным критериям компланарности для трёх векторов.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различие помогает быстро понять взаимное расположение без громоздких чертежей: критерий «нуля» работает как надёжная граница.
</a:t>
            </a:r>
            <a:endParaRPr lang="en-US" sz="116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Координатный критерий компланарности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определитель не равен нулю, векторы образуют «объёмный» набор направлений и общей плоскости для них не существует. Критерий удобен тем, что не требует чертежа и работает в типовых школьных задачах.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заданы векторы a(x1,y1,z1), b(x2,y2,z2), c(x3,y3,z3). Если они компланарны, то их направления можно описать одной плоскостью, а это отражается в координатной форме.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Составьте определитель 3×3 из координат векторов (в выбранном порядке как столбцы или строки). Условие компланарности записывается как равенство нулю этого определителя: det=0.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1806122"/>
            <a:ext cx="4376738" cy="210469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Формулы, которые используются при проверке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записи фактически выражают одну геометрическую ситуацию: для трёх векторов признак «объёма» и признак «плоскости» согласованы — ноль соответствует компланарности.
</a:t>
            </a:r>
            <a:endParaRPr lang="en-US" sz="888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три эквивалентных подхода для трёх векторов: через определитель, через смешанное произведение и через критерий линейной зависимости. Отдельно отметим смысл ненулевого результата — он означает отсутствие общей плоскости и ненулевой объём.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программа по теме векторов и плоскостей (школьный курс геометрии).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задачи по теме в школьной геометрии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Тетраэдр и «проверка по векторам»
</a:t>
            </a:r>
            <a:pPr algn="l" indent="0" marL="0">
              <a:lnSpc>
                <a:spcPct val="100000"/>
              </a:lnSpc>
              <a:buNone/>
            </a:pPr>
            <a:r>
              <a:rPr lang="en-US" sz="4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по тетраэдру часто требуется понять, лежат ли направления рёбер в одной плоскости. Вы берёте векторы, составленные по координатам вершин, и проверяете компланарность, чтобы обосновать существование плоского сечения.
</a:t>
            </a:r>
            <a:endParaRPr lang="en-US" sz="1181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Параллелепипед: грань «замыкает» 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4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рассматривают параллелепипед, компланарность проявляется в связях между рёбрами одной грани. По векторам, направленным вдоль рёбер, обычно доказывают, что выбранные точки принадлежат одной плоскости и что полученная фигура является сечением.
</a:t>
            </a:r>
            <a:endParaRPr lang="en-US" sz="1136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Плоское сечение: найти плоскость из векторных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4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Сечения многогранников часто формулируются как вопрос о плоскости, задаваемой тремя направлениями. Если векторы компланарны, плоскость существует, а по координатам точек можно оформить её описание и дальше использовать для вычислений углов и длин.
</a:t>
            </a:r>
            <a:endParaRPr lang="en-US" sz="118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компланарность
</a:t>
            </a:r>
            <a:pPr algn="l" indent="0" marL="0">
              <a:lnSpc>
                <a:spcPct val="80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1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проверки для трёх векторов: сначала переводим геометрию в координаты, затем оцениваем результат.
</a:t>
            </a:r>
            <a:endParaRPr lang="en-US" sz="299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компланарность важна в приложениях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Компланарность помогает «свести» пространственную ситуацию к плоской модели: когда общая плоскость подтверждена, дальше расчёты становятся проще и нагляднее.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учебного обсуждения (качественные соответствия, без статистики).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направления действительно компланарны, плоская интерпретация даёт корректные преобразования и сечения; при некомпланарности требуется учитывать третий «степень свободы».
</a:t>
            </a:r>
            <a:endParaRPr lang="en-US" sz="97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изучении темы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компланарность и коллинеарность. Коллинеарные векторы лежат на одной прямой, а компланарные — в одной плоскости. По ошибке в определении критерий применяют к неправильному геометрическому случаю.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Утверждают, будто компланарными могут быть только два вектора. На самом деле любые два вектора всегда компланарны, а проверка нужна именно для трёх и более векторов, когда общая плоскость не гарантирована.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вычислении определителя допускают технические промахи. Перестановка столбцов меняет знак определителя, а неправильные координаты в строках или столбцах способны привести к неверному выводу о компланарности.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частая проблема — выбор векторов «не того набора». Если векторы составлены не из тех точек или направления взяты с неверными коэффициентами, смешанное произведение и определитель перестают отражать нужную плоскость.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9024" y="1596462"/>
            <a:ext cx="570600" cy="57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3403" y="1596458"/>
            <a:ext cx="570600" cy="570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13974" y="1596458"/>
            <a:ext cx="499275" cy="570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площадью и объёмом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73670" y="2473171"/>
            <a:ext cx="2181300" cy="18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объём как сигнал плоскости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три вектора компланарны, построенный на них параллелепипед «сплющивается», и его объём равен нулю. Это напрямую следует из смешанного произведения: оно тоже обращается в ноль.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488059" y="2473171"/>
            <a:ext cx="2181300" cy="18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9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Ненулевой объём соответствует «пространству»
</a:t>
            </a:r>
            <a:pPr algn="ctr" indent="0" marL="0">
              <a:lnSpc>
                <a:spcPct val="100000"/>
              </a:lnSpc>
              <a:buNone/>
            </a:pPr>
            <a:r>
              <a:rPr lang="en-US" sz="714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Ненулевое смешанное произведение означает, что векторы не ограничиваются одной плоскостью: они задают пространственный параллелепипед с положительным объёмом. Тогда ни общий перпендикуляр, ни плоское объяснение не подходят.
</a:t>
            </a:r>
            <a:endParaRPr lang="en-US" sz="1339" dirty="0"/>
          </a:p>
        </p:txBody>
      </p:sp>
      <p:sp>
        <p:nvSpPr>
          <p:cNvPr id="13" name="Text 4"/>
          <p:cNvSpPr txBox="1"/>
          <p:nvPr/>
        </p:nvSpPr>
        <p:spPr>
          <a:xfrm>
            <a:off x="6302424" y="2473171"/>
            <a:ext cx="2181300" cy="18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плоских фигур к пространственным
</a:t>
            </a:r>
            <a:pPr algn="ctr" indent="0" marL="0">
              <a:lnSpc>
                <a:spcPct val="100000"/>
              </a:lnSpc>
              <a:buNone/>
            </a:pPr>
            <a:r>
              <a:rPr lang="en-US" sz="772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плоскости через векторные описания легко находить площади параллелограмма и треугольника, а в пространстве — объём. Понимание компланарности помогает «переключаться» между этими уровнями задач.
</a:t>
            </a:r>
            <a:endParaRPr lang="en-US" sz="144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и пространственные наборы векторов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учебной практике удобно рассматривать тройку признаков как «проверочный чек-лист»: при компланарности они подтверждают друг друга, а при некомпланарности — конфликтуют.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соответствий между признаками (методическая иллюстрация).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надёжность критерия объёма: для трёх векторов нулевой объём согласуется с существованием общей плоскости и линейной зависимостью.
</a:t>
            </a:r>
            <a:endParaRPr lang="en-US" sz="97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использования компланарности в задачах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стереометрии компланарность помогает обосновать, что точки действительно лежат в одной плоскости. Обычно это делается через векторы, построенные по координатам вершин или заданным направляющим.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работе с многогранниками компланарность применяют для сечений: сначала выбирают векторы, характеризующие рёбра и направления, затем проверяют общую плоскость, а после — корректно формируют контур сечения.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координатных задачах критерий ускоряет вычисления: он позволяет проверять взаимное расположение направлений, находить неизвестные координаты по условиям принадлежности плоскости и избегать лишних построений.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Компланарность — универсальный мост между плоскостью и пространством
</a:t>
            </a:r>
            <a:pPr algn="ctr" indent="0" marL="0">
              <a:lnSpc>
                <a:spcPct val="100000"/>
              </a:lnSpc>
              <a:buNone/>
            </a:pPr>
            <a:r>
              <a:rPr lang="en-US" sz="3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Компланарные векторы — базовое понятие стереометрии 10 класса: для трёх векторов эквивалентны общая плоскость, нулевой определитель, нулевое смешанное произведение и линейная зависимость. Это позволяет решать задачи на сечения, объёмы, координаты и пространственные построения.
</a:t>
            </a:r>
            <a:endParaRPr lang="en-US" sz="33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2026-05-14T04:39:24Z</dcterms:created>
  <dcterms:modified xsi:type="dcterms:W3CDTF">2026-05-14T04:39:24Z</dcterms:modified>
</cp:coreProperties>
</file>