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первой отправила человека в космос и открыла дорогу к звёздам.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Страна, открывшая путь в космос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5296" y="1017350"/>
            <a:ext cx="3196609" cy="314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сделали космос ближе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были ракеты и спутники, потом — подготовка человека к полёту. В середине XX века мечта стала реальностью: техника, наука и смелость вместе вывели человечество в космос.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Королёв — главный конструктор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Павлович Королёв руководил созданием первых советских ракет и космических кораблей. Он умел объединять инженеров, учёных и испытателей ради одной большой цели.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под его руководством появились решения, которые сделали возможным запуск спутника и полёт Гагарина. Его имя стало неотделимо от начала космической эпохи.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«Спутника-1» показал: аппарат можно вывести за пределы Земли. Это был настоящий старт космической эры.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мир услышал первые радиосигналы из космоса.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1957
</a:t>
            </a:r>
            <a:endParaRPr lang="en-US" sz="7449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Роскосмос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полёту Гагарина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 материалам истории советской космонавтики.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 короткое время Гагарин успел проверить приборы и увидеть Землю с орбиты. Его полёт стал началом новой эпохи для всей планеты.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длился его знаменитый полёт вокруг Земли.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108 минут
</a:t>
            </a:r>
            <a:endParaRPr lang="en-US" sz="4014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Роскосмос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Кабина, где всё было по-настоящему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«Востока-1» было тесно, но всё работало чётко и надёжно. Кабина должна была защитить космонавта при старте, в полёте и во время возвращения домой, словно маленький космический домик.
</a:t>
            </a:r>
            <a:endParaRPr lang="en-US" sz="132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полёт без права на ошибку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стартовал с Байконура 12 апреля 1961 года. Для такого полёта каждая деталь была важна, потому что космос не любит спешки и невнимательности. Всё проверяли очень тщательно.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Корабль, который изменил историю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«Восток-1» стал первым пилотируемым космическим кораблём в мире. После его полёта люди поняли, что человек может летать в космос и благополучно возвращаться на Землю.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«Восток-1»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2825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8763" y="1295150"/>
            <a:ext cx="406125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9325" y="1295150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Байконур — место первых стартов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Стартовая площадка
</a:t>
            </a:r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Байконура начались самые известные полёты советской космонавтики. Отсюда взлетели первый спутник и корабль Гагарина.
</a:t>
            </a:r>
            <a:endParaRPr lang="en-US" sz="1456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космодром
</a:t>
            </a:r>
            <a:pPr algn="l" indent="0" marL="0">
              <a:lnSpc>
                <a:spcPct val="100000"/>
              </a:lnSpc>
              <a:buNone/>
            </a:pPr>
            <a:r>
              <a:rPr lang="en-US" sz="148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Космодром расположен в Казахстане и занимает огромную территорию. Здесь построены площадки, башни и службы для подготовки запусков.
</a:t>
            </a:r>
            <a:endParaRPr lang="en-US" sz="1486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Известен во всём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Байконур называют одной из самых знаменитых стартовых площадок. Его имя знают даже те, кто только начинает интересоваться космосом.
</a:t>
            </a:r>
            <a:endParaRPr lang="en-US" sz="136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увидел Гагарин в космосе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Гагарин смотрел на Землю через иллюминатор и проверял приборы корабля. Он видел нашу планету с высоты, где она кажется особенно красивой и хрупкой.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полёта всё было новым и удивительным, но космонавт сохранял спокойствие. Он внимательно следил за работой систем и выполнял команды центра управления.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корабль вернулся на Землю, стало ясно: человек может не только долететь до космоса, но и успешно вернуться обратно домой.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850" y="3064275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силы и выносливости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5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космонавты много занимались, чтобы выдерживать нагрузки полёта. Они крутились в центрифуге, тренировались быстро двигаться и учились не теряться в трудной ситуации. Всё это помогало телу и характеру стать крепче.
</a:t>
            </a:r>
            <a:endParaRPr lang="en-US" sz="1541" dirty="0"/>
          </a:p>
        </p:txBody>
      </p:sp>
      <p:sp>
        <p:nvSpPr>
          <p:cNvPr id="9" name="Text 1"/>
          <p:cNvSpPr txBox="1"/>
          <p:nvPr/>
        </p:nvSpPr>
        <p:spPr>
          <a:xfrm>
            <a:off x="4831350" y="3068900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в тишине и в скафандре
</a:t>
            </a:r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Космонавты работали в сурдокамере, где нужно было сохранять внимание и спокойствие. Ещё они учились надевать скафандр и выполнять команды без лишних движений, ведь в космосе каждое действие важно.
</a:t>
            </a:r>
            <a:endParaRPr lang="en-US" sz="1584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готовили будущих космонавтов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полетом человека ученые отправляли в космос животных, чтобы узнать, как живой организм переносит невесомость, перегрузки и возвращение на Землю.
</a:t>
            </a:r>
            <a:endParaRPr lang="en-US" sz="157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известными стали собаки Белка и Стрелка. В 1960 году они совершили космический полет и благополучно вернулись домой, что стало важным успехом.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миссии помогли проверить работу приборов, системы жизнеобеспечения и безопасность корабля. Без таких испытаний подготовка к полету человека была бы намного сложнее.
</a:t>
            </a:r>
            <a:endParaRPr lang="en-US" sz="1517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 животными показал: космос — очень серьезное испытание, но его можно изучать шаг за шагом. Так ученые уверенно приблизились к полету Гагарина.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Животные-первопроходцы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1961 — полет Юрия Гагарина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полет человека в космос доказал, что орбитальный полет возможен. Это событие открыло новую страницу в истории науки и техники.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1963 — Валентина Терешкова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Валентина Терешкова стала первой женщиной-космонавтом. Ее полет показал, что путь в космос открыт не только для мужчин, но и для женщин.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1965 — Алексей Леонов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Леонов первым вышел в открытый космос. Этот шаг был очень смелым и показал, что человек может работать вне корабля.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большие успехи советской космонавтики
</a:t>
            </a:r>
            <a:endParaRPr lang="en-US" sz="26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7179" y="0"/>
            <a:ext cx="442689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в обычной жизни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делают нашу жизнь удобнее каждый день. Они помогают работать связи, телевидению, навигации и прогнозу погоды, даже когда на улице капризная погода.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наблюдения нужны также для защиты Земли. Они помогают замечать лесные пожары, следить за океанами и облаками, а еще лучше понимать изменения климата.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2825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64325" y="1337300"/>
            <a:ext cx="571500" cy="457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полет Гагарина важен для всего мира
</a:t>
            </a:r>
            <a:endParaRPr lang="en-US" sz="2420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вышел к звездам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 Гагарина показал всему миру, что человек может покинуть Землю и безопасно вернуться обратно. Это стало огромным шагом для всей цивилизации.
</a:t>
            </a:r>
            <a:endParaRPr lang="en-US" sz="1367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новых программ
</a:t>
            </a:r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1961 года разные страны начали развивать собственные космические проекты. Космос стал общей задачей ученых, инженеров и мечтателей во многих государствах.
</a:t>
            </a:r>
            <a:endParaRPr lang="en-US" sz="1314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будущее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космоса требует сотрудничества. Совместные проекты помогают обмениваться знаниями, создавать новые технологии и открывать Вселенную вместе.
</a:t>
            </a:r>
            <a:endParaRPr lang="en-US" sz="13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космонавтики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апреля в России отмечают День космонавтики. В этот день вспоминают первый полет человека в космос и замечают, как далеко шагнула наука.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напоминает о Юрии Гагарине, его мужестве и знаменитой улыбке. Его имя знают во многих странах, потому что он стал символом начала космической эпохи.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космонавтики помогает детям и взрослым мечтать, узнавать новое и гордиться достижениями науки. А мечты, как известно, любят смелых.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270" y="1038650"/>
            <a:ext cx="2942461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спутники и приборы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орбите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космонавты продолжают работать на Международной космической станции. Они проводят наблюдения, эксперименты и поддерживают жизнь на орбите в тесном сотрудничестве с коллегами из других стран.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Земли и Луны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ракеты и научные приборы помогают изучать Землю, Луну и дальний космос. Такие миссии дают новые знания и делают космическую науку более точной.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космические открытия помогают людям
</a:t>
            </a:r>
            <a:endParaRPr lang="en-US" sz="2994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запуск спутника превращается в полезные технологии для повседневной жизни.
</a:t>
            </a:r>
            <a:endParaRPr lang="en-US" sz="13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07078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апреля 1961 года
</a:t>
            </a:r>
            <a:endParaRPr lang="en-US" sz="1170" dirty="0"/>
          </a:p>
        </p:txBody>
      </p:sp>
      <p:sp>
        <p:nvSpPr>
          <p:cNvPr id="10" name="Text 2"/>
          <p:cNvSpPr txBox="1"/>
          <p:nvPr/>
        </p:nvSpPr>
        <p:spPr>
          <a:xfrm>
            <a:off x="3091963" y="351415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Гагарин первым полетел в космос. Его полет доказал, что человек может облететь Землю и вернуться домой.
</a:t>
            </a:r>
            <a:endParaRPr lang="en-US" sz="1119" dirty="0"/>
          </a:p>
        </p:txBody>
      </p:sp>
      <p:sp>
        <p:nvSpPr>
          <p:cNvPr id="11" name="Text 3"/>
          <p:cNvSpPr txBox="1"/>
          <p:nvPr/>
        </p:nvSpPr>
        <p:spPr>
          <a:xfrm>
            <a:off x="1406563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октября 1957 года
</a:t>
            </a:r>
            <a:endParaRPr lang="en-US" sz="1170" dirty="0"/>
          </a:p>
        </p:txBody>
      </p:sp>
      <p:sp>
        <p:nvSpPr>
          <p:cNvPr id="12" name="Text 4"/>
          <p:cNvSpPr txBox="1"/>
          <p:nvPr/>
        </p:nvSpPr>
        <p:spPr>
          <a:xfrm>
            <a:off x="1436563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Запущен первый искусственный спутник Земли. Его сигнал услышал весь мир, и человечество вступило в космическую эпоху.
</a:t>
            </a:r>
            <a:endParaRPr lang="en-US" sz="1011" dirty="0"/>
          </a:p>
        </p:txBody>
      </p:sp>
      <p:sp>
        <p:nvSpPr>
          <p:cNvPr id="13" name="Text 5"/>
          <p:cNvSpPr txBox="1"/>
          <p:nvPr/>
        </p:nvSpPr>
        <p:spPr>
          <a:xfrm>
            <a:off x="638158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марта 1965 года
</a:t>
            </a:r>
            <a:endParaRPr lang="en-US" sz="1170" dirty="0"/>
          </a:p>
        </p:txBody>
      </p:sp>
      <p:sp>
        <p:nvSpPr>
          <p:cNvPr id="14" name="Text 6"/>
          <p:cNvSpPr txBox="1"/>
          <p:nvPr/>
        </p:nvSpPr>
        <p:spPr>
          <a:xfrm>
            <a:off x="6411588" y="351415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Леонов впервые вышел в открытый космос. Это был очень смелый шаг, который расширил возможности работы человека в космосе.
</a:t>
            </a:r>
            <a:endParaRPr lang="en-US" sz="978" dirty="0"/>
          </a:p>
        </p:txBody>
      </p:sp>
      <p:sp>
        <p:nvSpPr>
          <p:cNvPr id="15" name="Text 7"/>
          <p:cNvSpPr txBox="1"/>
          <p:nvPr/>
        </p:nvSpPr>
        <p:spPr>
          <a:xfrm>
            <a:off x="472618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 июня 1963 года
</a:t>
            </a:r>
            <a:endParaRPr lang="en-US" sz="1173" dirty="0"/>
          </a:p>
        </p:txBody>
      </p:sp>
      <p:sp>
        <p:nvSpPr>
          <p:cNvPr id="16" name="Text 8"/>
          <p:cNvSpPr txBox="1"/>
          <p:nvPr/>
        </p:nvSpPr>
        <p:spPr>
          <a:xfrm>
            <a:off x="4756188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Валентина Терешкова стала первой женщиной-космонавтом. Ее полет открыл новые возможности для женщин в космических исследованиях.
</a:t>
            </a:r>
            <a:endParaRPr lang="en-US" sz="969" dirty="0"/>
          </a:p>
        </p:txBody>
      </p:sp>
      <p:sp>
        <p:nvSpPr>
          <p:cNvPr id="17" name="Text 9"/>
          <p:cNvSpPr txBox="1"/>
          <p:nvPr/>
        </p:nvSpPr>
        <p:spPr>
          <a:xfrm>
            <a:off x="354500" y="320675"/>
            <a:ext cx="6575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космической истории
</a:t>
            </a:r>
            <a:endParaRPr lang="en-US" sz="28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8969" y="948750"/>
            <a:ext cx="3257513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— дело будущего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Космические исследования не останавливаются. Ученые и инженеры создают новые ракеты, спутники и приборы, чтобы узнавать больше о Земле и Вселенной.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Каждая новая миссия приносит полезные знания. Они помогают развивать науку, защищать нашу планету и делать будущие полеты еще надежнее.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Страна, которая открыла путь к звездам
</a:t>
            </a:r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подарила миру первый спутник, первый полет человека и имя Юрия Гагарина. Эти достижения показали, что мечта, труд и смелость могут открыть дорогу к звездам.
</a:t>
            </a:r>
            <a:endParaRPr lang="en-US" sz="448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2026-05-21T10:12:26Z</dcterms:created>
  <dcterms:modified xsi:type="dcterms:W3CDTF">2026-05-21T10:12:26Z</dcterms:modified>
</cp:coreProperties>
</file>