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идиомы и устойчивые выражения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техно-мира: учимся понимать скрытый смысл.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техно-выражения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Техно-идиомы помогают понимать фильмы, игры и переписку, а ещё звучать естественно в разговоре о цифровом мире.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идиома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61175" y="1756475"/>
            <a:ext cx="24219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не буквальный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561175" y="2363450"/>
            <a:ext cx="242190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 — это устойчивое выражение, смысл которого нельзя понять по отдельным словам. Она работает как готовая смысловая формула и часто передаёт образ, а не прямое описание.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95600" y="1756475"/>
            <a:ext cx="24219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слова, новый смысл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3395600" y="2363450"/>
            <a:ext cx="242190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техно-теме такие фразы выглядят обычными, но указывают на скрытый процесс, состояние системы или отношение людей к информации. Поэтому дословный перевод часто сбивает с толку.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230025" y="1756475"/>
            <a:ext cx="24219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технологий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6230025" y="2363450"/>
            <a:ext cx="242190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under the hood значит не «под капотом» буквально, а «внутри системы». Так говорят, когда хотят объяснить, что происходит незаметно для пользователя.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техно-фразы стали популярны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дали языку удобные образы для сложных вещей: внутренние процессы, связь, данные и настройки легче объяснять через знакомые метафоры, чем длинными терминами.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техники в повседневность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пришли из работы устройств, экранов и программ, а затем перешли в обычную речь. Так люди быстро описывают то, что нельзя увидеть сразу.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 точно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особенно важно говорить коротко и ясно. Поэтому техно-фразы стали удобным способом описывать обновления, скрытую работу и реакцию аудитории.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цифровой язык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часто встречаются в чатах, играх и соцсетях, потому что помогают передавать настроение, реакцию и смысл без длинных объяснений.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безопасность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такие выражения только в безопасных темах: кибербезопасность, приватность, обновления, общение и цифровые привычки. Это делает речь уместной и понятной.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безопасные темы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превращайте фразы в советы о взломе, обходе защиты или вредных действиях. В учебной презентации они должны звучать как языковые примеры, а не как инструкции.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опасного смысла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контекст: одна и та же фраза может быть уместной в чате, но не подойти для официального сообщения или публичного поста.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ситуацию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такие выражения работают, когда они помогают объяснить мысль, а не усложняют её. Простота и аккуратность важнее эффектности.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понятно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the hood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65850" y="1686575"/>
            <a:ext cx="3917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часть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5850" y="2106575"/>
            <a:ext cx="39174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the hood используют, когда говорят о том, что скрыто внутри программы, сервиса или устройства. Это помогает показать внутренний механизм без лишних деталей.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Техно-контекст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особенно полезна при обсуждении приложений, сайтов и искусственного интеллекта. Она звучит естественно, если речь идёт о внутренней работе системы, а не о машине.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перевода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under the hood, the app uses AI. По-русски это значит: «внутри приложение использует ИИ».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the scenes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185650" y="1924510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the scenes используют, когда хотят сказать о работе, которую пользователи не видят. Это может быть исправление ошибки, подготовка обновления или настройка сервиса.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85650" y="1651062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Незаметная работа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85650" y="4130895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behind the scenes, engineers fixed the bug. Смысл по-русски: «за кулисами инженеры исправили ошибку».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85650" y="3857447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перевода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5650" y="3027702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хорошо подходит для новостей о проектах, командах и технологиях. Оно подчёркивает, что важные действия происходят не на экране, а в процессе подготовки.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185650" y="2754255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уместно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loop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65850" y="1686575"/>
            <a:ext cx="3917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 курсе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5850" y="2106575"/>
            <a:ext cx="39174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loop значит быть в курсе событий и получать нужные сообщения вовремя. Это выражение часто используют в команде, чате или школьном проекте.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об обновлениях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помогает просить о регулярных обновлениях: keep me in the loop означает «держи меня в курсе». Так проще не пропустить важные изменения.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буквальный смысл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переводите выражение буквально как «внутри петли»: здесь речь идёт не о форме, а о цепочке информации между людьми.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 of the loop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185650" y="1924510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 of the loop означает, что человек не получил важную информацию и временно выпал из общения. Это нормально после пропущенного сообщения или встречи.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85650" y="1651062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получил новости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85650" y="4130895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не описывает поломку техники. Оно говорит именно о разрыве в общении или в информации между людьми.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85650" y="3857447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 неисправность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5650" y="3027702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помогает спокойно объяснить ситуацию: I was out of the loop yesterday значит «вчера я был не в курсе».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185650" y="2754255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по-русски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the same page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Согласуйте смысл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по-разному поняли задание, сначала уточните детали и договоритесь об одном плане.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переводите её буквально: речь идёт не о книге, а о согласии между людьми.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общей работы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особенно помогает в проектах, чатах и совместной подготовке к урокам.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понимание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команде полезно задавать короткие вопросы, чтобы никто не работал по разным правилам.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Plugged in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 теме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описывает человека, который следит за новостями, обновлениями и обсуждениями в сети, поэтому быстро понимает, что происходит в мире технологий и цифровой культуры.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Слежение за новостями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часто звучит в разговорах о приложениях, гаджетах, блогах и играх. Она помогает сказать, что собеседник хорошо ориентируется в актуальных интернет-трендах.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команды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проекте plugged in can mean, что ученик вовремя узнаёт изменения, читает сообщения группы и не пропускает важные комментарии от команды.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 памяти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Запоминайте образ: человек как будто «подключён» к потоку информации. Это не про провод, а про внимательность, осведомлённость и постоянный контакт с новостями.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Push the right buttons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цифрового контента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полезно, когда обсуждают посты, игры и приложения, созданные так, чтобы удержать внимание. Здесь важны психологический эффект и удачный выбор деталей.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буквальное значение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не понимать фразу буквально. Она обозначает умение найти правильный подход, а не нажимать настоящие кнопки на устройстве или панели управления.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эффект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описывает ситуацию, когда сообщение, реклама или дизайн вызывают нужную реакцию. Речь не о кнопках, а о том, что воздействует на чувства и решения.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людей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 маркетинге, который точно попадает в интересы аудитории. Например, ролик может «задеть» эмоции, вызвать улыбку или желание поделиться им с друзьями.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flag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опасности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flag — это признак, который заставляет насторожиться. В интернете так называют странную просьбу, подозрительную ссылку или сообщение, вызывающее сомнение.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Подозрительная просьба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кто-то просит пароль, данные карты или личную информацию, это серьёзный red flag. Такие ситуации нужно сразу обсуждать со взрослым или учителем.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онлайн-общения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помогает говорить о рисках спокойно и коротко. Оно подходит для чатов, игр, соцсетей и переписки, где важно заметить опасность вовремя.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стоит насторожиться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red flag с обычной ошибкой. Это не просто неловкость, а именно предупреждение, на которое стоит обратить внимание.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viral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можно сказать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подходит для разговоров о мемах, новостях, песнях и школьных проектах, которые внезапно привлекли много внимания в интернете.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 болезнь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связывать выражение с вирусом болезни. Здесь речь идёт только о популярности и широком распространении информации в цифровой среде.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viral означает, что видео, пост или мем очень быстро распространяется в сети и становится известным многим людям почти за короткое время.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Разлетается по сети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 контенте, который массово пересылают, комментируют и повторяют. Иногда популярность приходит за ночь, как у неожиданно удачного ролика.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Ghost in the machine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загадка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создаёт образ чего-то загадочного внутри сложной системы. Ею описывают непонятный процесс, скрытую причину или необычное поведение программы.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для 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разговорах об ИИ и технологиях выражение помогает подчеркнуть, что внутри всё работает не совсем прозрачно и остаётся трудно объяснимым.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образно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звучит как элемент фантастики, поэтому часто вызывает интерес. Она не требует буквального толкования и работает как метафора.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 как метафора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речи ghost in the machine используют осторожно, когда хотят показать удивление перед сложной техникой или непонятным результатом работы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cloud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доступ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смартфон сломается или потеряется, сохранённые в облаке материалы не исчезнут. Поэтому cloud связан ещё и с безопасностью данных.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 погоду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это выражение с настоящим облаком на небе. В техно-лексике оно обозначает сервисы и хранилища в интернете.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онлайн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cloud — это онлайн-пространство, где хранятся файлы, фотографии и копии документов. Доступ к ним можно получить с разных устройств.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и копии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особенно полезна, когда говорят о резервных копиях, совместной работе и обмене файлами. Она помогает быстро понять, где находятся данные.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1915830"/>
            <a:ext cx="4298400" cy="2098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Мини-сопоставление выражений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выражение с кратким смыслом и примером. Так легче запомнить образ и не перевести фразу слишком буквально.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 ситуация помогают запомнить значение быстрее, чем дословный перевод.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подобрать выражение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диалога помогают выбрать фразу по смыслу.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3664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785523"/>
            <a:ext cx="511200" cy="51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40044"/>
            <a:ext cx="511200" cy="45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путают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другим значением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фразы звучат слишком просто, но несут образный смысл. Go viral относится к популярности в сети, а не к болезни или медицине.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уместный тон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каждая техно-идиома подходит для любого разговора. Вежливая переписка, учёба и обсуждение обновлений — подходящие места, а грубые советы и рискованные темы лучше избегать.
</a:t>
            </a:r>
            <a:endParaRPr lang="en-US" sz="1211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переводить слово в слово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 часто сбивает с толку. Например, under the hood не значит «под капотом машины» в обычном разговоре о приложении или сервисе.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контекст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смотреть на ситуацию: on the same page говорит о согласии, а не о книге. Контекст подсказывает, как понять выражение правильно.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 мини-quiz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 уже знаете девять выражений и умеете подбирать их по ситуации. Проверьте себя: ответьте на три вопроса, придумайте один пример и переведите одну фразу без дословности.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2026-07-25T19:59:09Z</dcterms:created>
  <dcterms:modified xsi:type="dcterms:W3CDTF">2026-07-25T19:59:09Z</dcterms:modified>
</cp:coreProperties>
</file>