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«Скучная картина!» — стихотворение об осени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поздней осени и красоте тихого пасмурного дня.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 осенний день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обычная осень: мокро, тихо и немного грустно. Поэт помогает заметить, как из простых слов рождается настроение, а знакомая картина за окном становится выразительной и запоминающейся.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осенняя картина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первое восклицание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начинается с сильного восклицания. Оно будто заставляет читателя остановиться и внимательно посмотреть на картину за окном. Такое начало сразу задаёт тон всему тексту.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и пустой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тучи, дождь, голые ветви и пустой сад. От этих деталей становится особенно ясно: осень уже очень поздняя, а вокруг тихо и прохладно.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серым небом и дождём, сразу настраивают на спокойный, но печальный лад. Они помогают увидеть не просто погоду, а целое осеннее настроение.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настроение грустным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о холоде и сырости заставляют почти физически почувствовать промозглый воздух. Читатель словно сам стоит у окна и смотрит на мокрый двор.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тишине и пустоте делают картину особенно неподвижной. Кажется, что природа замерла и ждёт зимы, не спеша и не торопясь.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таких слов усиливает впечатление. Благодаря этому грусть в стихотворении звучит не случайно, а становится заметной и очень точной.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позднюю осень выдают низкое небо, моросящий дождь и мокрая земля. Эти детали легко представить, потому что они знакомы многим по настоящей погоде.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Голые деревья и почти пустой сад показывают, что листва уже исчезла. Природа словно сбросила яркий наряд и спокойно готовится к зимнему покою.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двор, сырость и отсутствие ярких красок делают картину совсем не летней. Всё вокруг выглядит очень буднично, но именно поэтому правдиво.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поздней осени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день кажется скучным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Скучным этот день делает не одна примета, а их сочетание: серый цвет, холод, дождь и тишина. Вместе они создают медленное, чуть печальное настроение.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картине нет ярких красок и движения, поэтому взгляд будто останавливается. Но именно в этой спокойной простоте поэт находит свою красоту.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стихотворения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восклицание сразу привлекает внимание. Оно звучит эмоционально и помогает быстро почувствовать отношение к осенней картине.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неторопливый, как сам осенний день. Читая вслух, легко представить спокойное покачивание дождя и тихое движение облаков.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словно слышится шорох капель и влажная тишина двора. Это делает текст очень живым, хотя события в нём почти не меняются.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усталость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передаёт спокойствие и утомление осени. Природа будто замедлилась и молча ждёт перемен.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создают ощущение тяжёлого, низкого неба. Из-за них день кажется сумрачным, а свет — слабым и почти спрятанным.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добавляет картине движение и звук. Он делает всё вокруг влажным, прохладным и немного неуютным.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сад и голые деревья показывают, что осень уже почти закончилась. В них чувствуется тишина и ожидание зимы.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объединяет все детали в одну картину. Он помогает почувствовать, что природа не шумит, а тихо отдыхает.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которую можно представить глазами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 над двором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домами висит низкое серое небо. Оно будто придавливает весь двор своей тяжестью. Под ним тянется тихая осенняя улица, а по земле уже блестят следы недавнего дождя.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без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стоят голые деревья, и ветки хорошо видны на фоне хмурого неба. Листья почти исчезли, поэтому сад кажется пустым и очень тихим. Всё в нём напоминает о поздней осени.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дорожка к окну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дорожке тянется холодная влага, а вокруг почти нет движения. Из окна видно, как природа замерла перед зимой. Эта простая сцена выглядит немного грустно, но очень правдиво.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сердится на погоду и не спорит с осенью. Он просто смотрит вокруг и замечает всё очень внимательно.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настроении есть лёгкая грусть, но нет обиды или страха. Это спокойная печаль человека, который умеет наблюдать за природой.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словно сидит у окна и думает о медленном осеннем дне. Такое состояние делает стихотворение тихим, мягким и очень человечным.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лирического героя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интересно читать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сразу цепляет неожиданным восклицанием. Читатель словно слышит живой голос, который не просто описывает осень, а делится своим впечатлением.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очень точные детали: тучи, дождь, голые ветви. Простая картина становится яркой, потому что каждое слово работает на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обычный осенний день уже не кажется пустым. Поэзия помогает увидеть в нём настроение, красоту и наблюдательность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другие времена года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Поздняя осень сильно отличается от весны: вместо зелени и первых цветов видны мокрые дорожки, серое небо и почти голые деревья. От этого пейзаж кажется холоднее.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сравнению с летом в стихотворении нет тепла и яркого солнца. Контраст особенно заметен, поэтому тихий, пасмурный день ощущается ещё более унылым и спокойным.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вызывает тихую грусть, но не тяжёлую. Эта грусть мягкая, как осенний дождь за окном, и поэтому её легко почувствовать.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Читатель начинает внимательнее смотреть на природу. Каждая деталь помогает не спешить, а заметить, как меняется день и настроение вокруг.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настраивает на спокойствие. В нём нет громких событий, зато есть размеренное наблюдение и ощущение тихого осеннего покоя.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Несмотря на печаль, стихотворение остаётся красивым. Оно показывает, что даже хмурый день может выглядеть выразительно и запомниться.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Сразу запоминается яркое начало с восклицанием. Оно звучит необычно и сразу подсказывает, что автор смотрит на осень очень внимательно.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Повторяющиеся признаки осени помогают удержать картину в памяти. Дождь, тучи и пустой сад складываются в цельный образ без лишних подробностей.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Простые, но точные слова делают стихотворение понятным. Его легко представить, а потом пересказать своими словами почти как маленький осенний фильм.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стихотворение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скучная погода становится поэтичной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Сначала осенний день кажется серым и неприветливым. Но поэт замечает в нём не только хмурость, а ещё точные детали и особую тишину.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Благодаря метким словам обычный пейзаж превращается в образ. Даже дождливое окно и пустой сад начинают звучать красиво, почти как настоящая картина.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делают картину правдивой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сразу задаёт ощущение сырости и прохлады. Такой день легко узнать: мокрые улицы и серый воздух знакомы каждому после осеннего дождя.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деталь помогает почувствовать погоду почти кожей. Ветер делает картину живой и напоминает, как осенью хочется поскорее домой.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тучи создают фон для всей картины. Из-за них осень выглядит пасмурной, а свет — приглушённым и почти бесцветным.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Голые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что листья уже опали, и природа готовится к зиме. Такая деталь особенно правдива и сразу рисует позднюю осень.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звучит резко и просто, поэтому первое впечатление от осенней погоды сразу понятно читателю.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в начале сразу задаёт настроение всему стихотворению.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«Скучная картина!»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наблюдение за природой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учит замечать маленькие детали вокруг себя. Даже цвет неба и тишина двора могут рассказать о настроении дня.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Внимательный взгляд делает природу интересной в любой день. Тогда даже серый пейзаж становится не скучным, а по-настоящему наблюдательным.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соединяет грусть, точные детали и ритм. Благодаря этому обычная осенняя картина становится выразительной и запоминающейся.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Поздняя осень показана как время тишины и ожидания зимы. В природе как будто всё замирает, но не исчезает.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Главная мысль проста: у каждого дня есть своё настроение. Даже самый серый день можно увидеть как интересный и красивый.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стихотворении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легко понять младшим школьникам: в нём знакомая погода, простые чувства и ясные образы. А ещё оно показывает, как красота слова делает даже хмурый день особенным.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«Скучная картина!» запоминается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2026-05-24T01:52:09Z</dcterms:created>
  <dcterms:modified xsi:type="dcterms:W3CDTF">2026-05-24T01:52:09Z</dcterms:modified>
</cp:coreProperties>
</file>