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«Заплатка» Н. Носова: смешной рассказ о детской обиде и смелом признании ошибки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очень жизненная история о детской неловкости.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и его детские истории
</a:t>
            </a:r>
            <a:endParaRPr lang="en-US" sz="366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умел писать о ребятах так, будто сам рядом с ними. Его короткие рассказы понятны младшим школьникам, потому что в них много узнаваемых домашних и школьных ситуаций, доброго юмора и настоящих детских характеров.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Дырка на штанах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Бобки на штанах появляется дырка, и он сразу начинает сильно переживать из-за этого.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мамы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предлагает простое решение — аккуратно пришить заплатку, чтобы вещь снова стала целой.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Бобка упрямится, но потом понимает, что неловкость проще спокойно исправить.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Бобка и его переживания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мальчик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похож на многих детей: он хочет выглядеть аккуратно, красиво и совсем не смешно. Именно поэтому маленькая дырка на штанах кажется ему настоящей бедой.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 упрямство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неловко, что другие заметят заплатку, и он начинает сердиться. Вместо спокойного решения Бобка сначала выбирает обиду и упрямый отказ.
</a:t>
            </a:r>
            <a:endParaRPr lang="en-US" sz="127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детский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герое видно самолюбие, застенчивость и желание понравиться окружающим. Поэтому Бобка воспринимается не как смешной выдуманный персонаж, а как вполне настоящий школьник.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бытовой ситуации, из которой рождается смешной и поучительный эпизод.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Носов показывает, как из мелочи рождается сильное детское переживание: для взрослого это пустяк, а для ребёнка — настоящая драма.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Носов, рассказ «Заплатка»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дырка на штанах превращает обычный день в маленькое приключение Бобки.
</a:t>
            </a:r>
            <a:endParaRPr lang="en-US" sz="1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Бобка не любит заплатку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Бобке кажется, что заплатка сразу делает штаны некрасивыми и заметными. Он боится, что все увидят не саму вещь, а его неловкость.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больше думает о чужом мнении, чем о починке. Ему важно не просто быть аккуратным, а выглядеть так, чтобы никто не подшучивал.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Самолюбие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Бобке хочется, чтобы всё было идеально и без следов ремонта. Из-за этого простое решение кажется ему обидным, хотя на самом деле оно разумное.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делает из мелочи беду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смотрит на порванную вещь спокойно и сразу предлагает понятный выход. В её поведении чувствуется опыт: если одежду можно аккуратно починить, значит, так и нужно поступить. Благодаря этому мама выглядит надёжной и уверенной.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через простое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спорит и не смеётся над Бобкой. Она помогает ему увидеть, что заплатка — не наказание, а обычный способ сохранить вещь. В этом слышится настоящая забота: спокойно, по-доброму и без лишних слов.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мамы: спокойствие и разумное решение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 скрыть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пытается поступить по-своему и сделать вид, будто ничего не случилось. Но чем сильнее он старается, тем заметнее становится его неловкость.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Выглядит не так, как задумано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казаться серьёзным и уверенным, а получается смешно и нелепо. Именно эта разница между замыслом и результатом вызывает улыбку.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без обиды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 ситуацию так, что смеяться можно добродушно. Читатель видит ошибку Бобки, но не чувствует злого осмеяния.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момент: неудачная попытка всё спрятать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Николая Носова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герою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обижает Бобку и не делает его смешным злым способом. Благодаря этому рассказ остаётся тёплым, светлым и очень человеческим.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понять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просто развлекает, а мягко показывает, к чему приводит упрямство. Смешной эпизод помогает заметить, что простое решение было рядом.
</a:t>
            </a:r>
            <a:endParaRPr lang="en-US" sz="1238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из-за узнаваемости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обычной детской ситуации, знакомой многим школьникам. Поэтому история кажется близкой и сразу вызывает интерес.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Бобка в разные моменты истории
</a:t>
            </a:r>
            <a:endParaRPr lang="en-US" sz="2839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стыд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дырку на штанах, Бобка чувствует себя неловко и обиженно. Ему кажется, что все сразу заметят неприятность, поэтому он переживает не из-за ткани, а из-за чужого взгляда.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упрямство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предлагает простое решение, герой не хочет соглашаться. Он сердится, потому что заплатка кажется ему некрасивой, и упорно настаивает на своём, хотя сам не знает лучшего выхода.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старается скрыть проблему по-своему, но это только усиливает его смущение. Смешная неудача показывает, что от обычной поломки не убежать и что упрямство лишь осложняет дело.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принятие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хлопот мальчик начинает понимать простую истину: вещь можно починить, а неприятность — пережить. Внутренний путь героя ведёт его от капризной обиды к более взрослому и спокойному поведению.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Бобка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плохой, а ещё маленький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злой и не вредный. Он просто пока не умеет спокойно принимать бытовые неприятности, поэтому сначала спорит, сердится и смущается, а потом постепенно учится смотреть на ситуацию проще.
</a:t>
            </a:r>
            <a:endParaRPr lang="en-US" sz="128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гордостью и обидчивостью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важно, чтобы одежда была аккуратной и красивой. Из-за этого он болезненно реагирует на дырку и заплатку, словно речь идёт не о штанах, а о большой личной неудаче.
</a:t>
            </a:r>
            <a:endParaRPr lang="en-US" sz="1345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понятный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ведёт себя так, как часто ведут себя младшие школьники: переживает из-за мелочи, стесняется и хочет выглядеть лучше других. Поэтому его легко узнать в обычной детской жизни.
</a:t>
            </a:r>
            <a:endParaRPr lang="en-US" sz="12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«Заплатка»
</a:t>
            </a:r>
            <a:endParaRPr lang="en-US" sz="31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Бобки от досады к спокойному решению проблемы показывает, как работает честность, аккуратность и умение не усложнять простую ситуацию.
</a:t>
            </a:r>
            <a:endParaRPr lang="en-US" sz="7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особенности стиля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короткими и ясными фразами, поэтому текст легко читать вслух и понимать с первого раза. Слова звучат естественно, почти как обычный разговор взрослого и ребёнка.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знакомые вещи: штаны, заплатка, домашний разговор, детская реакция. Такие детали делают историю очень близкой и сразу понятной младшему школьнику.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и смешной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описаны так, что читатель ясно видит и стыд, и упрямство, и неловкий смешной момент. Благодаря этому юмор остаётся добрым, а смысл —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запоминается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возникают из обычной детской ошибки, а не из насмешки над героем. Такой юмор легко нравится детям и оставляет после чтения тёплое впечатление.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ясный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 и последовательно, без лишних эпизодов. Это помогает легко запомнить рассказ, пересказать его своими словами и не потерять главную мысль.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Порванная одежда, неловкость и страх показаться смешным знакомы многим детям. Поэтому история воспринимается как что-то из собственной жизни, а не как далёкий книжный случай.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младшего школьника
</a:t>
            </a:r>
            <a:endParaRPr lang="en-US" sz="292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переживают, если с ними случается что-то заметное и неприятное. История Бобки показывает, что чувство неловкости знакомо почти каждому и не делает человека хуже.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боится, что другие увидят заплатку и станут смеяться. Рассказ помогает спокойно обсудить, почему такие страхи бывают и как с ними справляться без лишней тревоги.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понравиться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важно выглядеть аккуратным и не смешным. Это очень понятно младшим школьникам, которые тоже хотят, чтобы их замечали с хорошей стороны.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подсказывает: лучше признать маленькую проблему и спокойно её исправить. Такой подход полезен и дома, и в школе, потому что помогает не усложнять простые дела.
</a:t>
            </a:r>
            <a:endParaRPr lang="en-US" sz="8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Носов показывает доброту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взгляд на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выставляет Бобку смешным и глупым. Он показывает его переживания так, чтобы читатель улыбнулся, но не почувствовал злости или желания осудить мальчика.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без обиды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 добрый: смешно не потому, что кто-то унижен, а потому, что детская упрямость приводит к нелепой ситуации. Такой смех помогает понять ошибку, а не ранить.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важнее не строгое порицание, а спокойное понимание: простую проблему можно решить аккуратно и без капризов. Так рассказ учит взрослению мягко и по-доброму.
</a:t>
            </a:r>
            <a:endParaRPr lang="en-US" sz="12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сюжета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Дырка, которую нельзя не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обычной дырки на штанах. Для Бобки это целое событие: он сразу думает не о починке, а о том, как это выглядит со стороны. Именно эта деталь запускает весь смешной и поучительный сюжет.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Заплатка, от которой не уйти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предлагает самый простой и разумный выход — пришить заплатку. Но герой сопротивляется, потому что видит в ней не помощь, а повод для стыда. Так обычный ремонт превращается в испытание его упрямства.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итог маленькой беды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скрыть неприятность заканчивается нелепо и очень смешно. Бобка понимает, что проще было сразу согласиться на аккуратный ремонт. Эта сцена особенно хорошо запоминается и помогает понять главный смысл рассказа.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краткого пересказа рассказа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3372825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Бобки на штанах появляется дырка, и он сразу начинает переживать. Для него это не мелочь, а очень неприятная и заметная беда.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219443" y="2892341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мамы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спокойно предлагает пришить заплатку. Она видит простое решение, но мальчику оно кажется неловким и совсем не радостным.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258885" y="243030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Бобка сердится, стесняется и пытается поступить по-своему. Из-за этого он только сильнее запутывается и делает ситуацию смешнее.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308035" y="194975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герой понимает, что заплатка — обычный способ починить вещь. Так рассказ заканчивается простым и полезным уроком.
</a:t>
            </a:r>
            <a:endParaRPr lang="en-US" sz="9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смешной рассказ с важным уроком
</a:t>
            </a:r>
            <a:endParaRPr lang="en-US" sz="2967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«Заплатка» показывает, что маленькие неприятности не стоит превращать в большую беду. Носов с доброй улыбкой учит детей честности, спокойствию и умению исправлять ошибки без лишнего упрямства.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2026-05-27T13:18:28Z</dcterms:created>
  <dcterms:modified xsi:type="dcterms:W3CDTF">2026-05-27T13:18:28Z</dcterms:modified>
</cp:coreProperties>
</file>