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52800" y="4422575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Европа изменилась от распада Рима до сильных королевств и 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352800" y="524625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 Средние века: главное по двум разделам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Западной Римской империи в 476 году Европа изменилась: возникли германские королевства, усилилась роль земли и личной зависимости, а большинство людей жило трудом в сельском хозяйстве.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Средневековой Европы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Феодальная лестница и зависимость людей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считался верховным правителем, но его власть часто зависела от поддержки крупных феодалов. Земля служила главной наградой за службу и основой политической силы.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на вершине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была крестьянами. Они работали на земле, отдавали часть урожая сеньору и не имели тех же прав, что знать, поэтому их положение оставалось зависимым.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как большинство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занимала особое место в обществе: священнослужители молились, учили и помогали сохранять порядок. Их авторитет был велик, потому что вера определяла жизнь людей.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 и его влияние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землевладельцы управляли владениями, собирали доходы и выставляли вооружённых воинов. Рыцари защищали сеньоров и получали землю или содержание за военную службу.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Феодалы и рыцари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власть, вера и труд на земле были тесно связаны между собой.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имели земля и зависимость от неё, но церковь и хозяйство тоже определяли жизнь общества.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Средневековой Европы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основы жизни средневековой Европы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замок как крепость и дом феодала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585300" y="125227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врагов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Толстые каменные стены, башни, ров и подъёмный мост делали замок трудной целью для нападения. Такие укрепления помогали хозяину удерживать власть на своей земле.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585300" y="471067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могущества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стены и башни подчёркивали силу владельца и отделяли жизнь знати от жизни крестьян. Замок был видимым символом феодального порядка.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585300" y="2981472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Жилище и 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был не только военной крепостью, но и домом феодала. Здесь принимали гостей, хранили запасы и управляли окрестными владениями и зависимыми людьми.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619487"/>
            <a:ext cx="5955300" cy="148882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социального устройства Средневековой Европы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средневекового общества и их положение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кто управлял обществом, кто воевал, кто молился и кто трудился на земле.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и власть были сосредоточены у немногих, а большинство людей жило трудом и повинностями.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400" y="2351190"/>
            <a:ext cx="419400" cy="335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394" y="3714524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3394" y="5104049"/>
            <a:ext cx="339413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католической церкви в жизни Европы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Объединяла Европу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связывала разные страны общими правилами веры и обрядами. Для многих людей она была главным авторитетом в вопросах морали, семьи и повседневной жизни.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Влияла на правителей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римский имел огромный авторитет и мог вмешиваться в дела королей. Политические решения нередко принимались с учётом позиции церкви и её поддержки.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Сохраняла 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монастырях переписывали книги, открывали школы и обучали письму. Благодаря этому сохранялись рукописи, а письменная культура постепенно распространялась по Европе.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начались крестовые походы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причины и этапы первых крестовых походов в XI–XII веках.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торговли и разделения труда сделало города центрами обмена, ремёсел и денежных отношений.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показателя росли одновременно, что говорит о быстром усилении городской жизни в позднем Средневековье.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городов и торговли в Средние века
</a:t>
            </a:r>
            <a:endParaRPr lang="en-US" sz="1165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в XI–XIV веках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Ремесло, цехи и городская жизнь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Цехи ремесленников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объединялись в цехи, чтобы следить за качеством изделий, правилами работы и обучением учеников. Это помогало защищать интересы мастеров и поддерживать порядок в профессии.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ремёсла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средневековых городах особенно важными были ткачество, кузнечное дело, кожевенное производство и строительство. Эти занятия обеспечивали горожан нужными товарами и создавали рабочие места.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и торговля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 была тесно связана с рынком и денежным обменом. Здесь чаще заключали сделки, чем в деревне, а товары переходили из рук в руки быстрее и свободнее.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общения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люди чаще встречались на улицах, площадях и рынках, поэтому общественная жизнь была активнее, чем в деревне. Это делало город особым пространством Средневековья.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площади сходятся купцы из разных городов: один привёз сукно, другой — соль, третий — вино. Сделки заключают при свете факелов и звоне монет, а вокруг слышны разные языки и видно, как Европа становится теснее связанной.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ярмарочной площади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Грузовые суда идут по Средиземному и Балтийскому морям, а по Рейну плывут баржи с товарами. Вдоль пути возникают пристани, склады и гостиницы для купцов, потому что торговля требует надёжных маршрутов и охраны.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по морю и реке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Сукно, зерно, соль, металлы и вино переходили из рук в руки и меняли цену на каждом рынке. Именно такие грузы делали ярмарки важными: они соединяли города, приносили прибыль и усиливали богатство целых регионов.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Товары, которые объединяли страны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и торговые пути Европы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по истории Средних веков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торговые центры Средневековой Европы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города специализировались на морской, речной и сухопутной торговле.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центры росли там, где были море, реки и удобные пути обмена; их связь ускоряла богатство Европы и развитие городов.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королевской власти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XIII–XIV 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общие суды, чиновники и постоянные войска, а власть местных сеньоров постепенно ограничивается.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 век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Франции и Англии королевская власть заметно усиливается, и складываются более единые государства.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XI–XII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 ещё зависели от крупных феодалов, но начали опираться на города, налоги и более регулярное управление.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централизованному государству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в политической жизни Европы в XI–XV веках.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394" y="2436975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394" y="47159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4344" y="2436975"/>
            <a:ext cx="197925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Средневековья: соборы, книги, университеты
</a:t>
            </a:r>
            <a:endParaRPr lang="en-US" sz="3147" dirty="0"/>
          </a:p>
        </p:txBody>
      </p:sp>
      <p:sp>
        <p:nvSpPr>
          <p:cNvPr id="11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башни, стрельчатые арки и витражи делали собор не только храмом, но и символом силы города. Строительство требовало мастерства каменщиков, художников и многих лет совместной работы.
</a:t>
            </a:r>
            <a:endParaRPr lang="en-US" sz="1477" dirty="0"/>
          </a:p>
        </p:txBody>
      </p:sp>
      <p:sp>
        <p:nvSpPr>
          <p:cNvPr id="12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Готические соборы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11450" y="5253200"/>
            <a:ext cx="112005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Париж, Болонья и Оксфорд стали местами, где изучали право, богословие и медицину. Здесь возникала новая учёная среда, а образование постепенно становилось более организованным и престижным.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1166275" y="4573225"/>
            <a:ext cx="105282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
</a:t>
            </a:r>
            <a:endParaRPr lang="en-US" sz="1700" dirty="0"/>
          </a:p>
        </p:txBody>
      </p:sp>
      <p:sp>
        <p:nvSpPr>
          <p:cNvPr id="15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переписывали вручную, поэтому они стоили очень дорого и были доступны немногим. Знания хранились в монастырях, школах и у учёных, которые берегли рукописи и передавали их дальше.
</a:t>
            </a:r>
            <a:endParaRPr lang="en-US" sz="1477" dirty="0"/>
          </a:p>
        </p:txBody>
      </p:sp>
      <p:sp>
        <p:nvSpPr>
          <p:cNvPr id="16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книги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 полный разрыв, а постепенное преобразование старых традиций в новые формы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развило новые институты, но не уничтожило наследие древности: письмо, право и часть знаний продолжили жить.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истории Древнего мира и Средних веков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и Античность: что изменилось и что сохранилось
</a:t>
            </a:r>
            <a:endParaRPr lang="en-US" sz="295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и мировоззрение людей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людей работало на земле и зависело от погоды, урожая и времени года. Весной сеяли, летом трудились в поле, а зимой чинили орудия и готовили запасы.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 сезону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был простым и менялся в зависимости от урожая и местных привычек. Хлеб, каши, овощи и иногда мясо составляли основу питания, а неурожай быстро приводил к голоду.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 достаток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Церковный календарь определял праздники, посты и важные события жизни. Люди воспринимали мир через религиозные обряды и считали, что вера помогает объяснить трудности и бедствия.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 обряды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решения часто принимались с оглядкой на старших, священников и общину. Человек чувствовал себя частью коллектива, а личная свобода была ограничена обычаями и зависимостью от окружающих.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Община и авторитет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875075"/>
            <a:ext cx="5955300" cy="29776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Средних веков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Средневековой Европы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помогают увидеть, как менялись власть, церковь, общество и хозяйство.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показывают переход от распада и войн к росту городов, усилению государств и глубоким изменениям в обществе.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позднего Средневековья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7968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Неурожаи делали хлеб дорогим и усиливали бедность. Для крестьян и горожан это означало нехватку пищи, рост напряжения и зависимость от запасов, которые быстро заканчивались.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642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и нехватка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382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Столетняя война и другие конфликты усиливали разорение, но одновременно меняли политическую карту Европы. Старый порядок ослабевал, а города и короли искали новые способы удержать власть.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6056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 перемены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5175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Эпидемия чумы унесла множество жизней и резко сократила население Европы. Из-за этого пустели поля, останавливались мастерские и нарушались привычные связи между городом и деревней.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8849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Чума и потери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сделало Европу иной: усилились королевская власть и церковь, выросли города, торговля и образование, а разрозненный мир постепенно стал более связанным и организованным.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двух разделов: чем стало Средневековье для Европы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2026-06-02T05:55:52Z</dcterms:created>
  <dcterms:modified xsi:type="dcterms:W3CDTF">2026-06-02T05:55:52Z</dcterms:modified>
</cp:coreProperties>
</file>