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уравнения: базовые понятия и методы решения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корни тригонометрических уравнений?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 курсе алгебры 10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продолжает изучение тригонометрических функций и опирается на их графики, периодичность и основные тождества. Здесь особенно важны точная запись корней, работа с промежутками и умение отличать верные решения от посторонних.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тригонометрическое уравнение
</a:t>
            </a:r>
            <a:endParaRPr lang="en-US" sz="317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Тригонометрическим называют уравнение, в котором неизвестное стоит под знаком sin, cos, tg или ctg. Его решение — любое значение переменной, обращающее равенство в верное.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рассматривают уравнения вида sin x = a, cos x = a, tg x = a и ctg x = a. Встречаются и более сложные записи с несколькими тригонометрическими выражениями.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периодичности решений обычно бесконечно много: после одного корня появляются новые, повторяющиеся через период функции. Поэтому ответ записывают не одним числом, а общим выражением.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периодичности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нужно учитывать область допустимых значений, свойства функций и форму записи ответа. Это помогает не потерять корни и не включить лишние значения.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решений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абсцисса точки задаёт cos x, а ордината — sin x. Поэтому угол можно сразу связать с геометрическим положением точки и соответствующим значением функции.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позволяет быстро определить, в каких четвертях sin x и cos x положительны или отрицательны. Это особенно полезно при выборе правильных корней и проверке ответа.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 четвертям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значения повторяются симметрично относительно осей координат. Благодаря этому легко увидеть, почему для одного уравнения может быть сразу два семейства решений.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значений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0, π/2, π и 3π/2 удобно запоминать характерные значения sin x и cos x. Эти опорные точки помогают ориентироваться при решении базовых уравнений.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уравнения и общие формулы корней
</a:t>
            </a:r>
            <a:endParaRPr lang="en-US" sz="285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стандартные виды тригонометрических уравнений и форму записи их решений.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решения существуют только при |a| ≤ 1; для tg и ctg ответ выражается через период 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решения тригонометрических уравнений, школьный курс алгебры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 запись общего ответа
</a:t>
            </a:r>
            <a:endParaRPr lang="en-US" sz="2656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функций sin x и cos x период равен 2π, поэтому найденные значения повторяются через добавление 2πk. Это сохраняет все корни и отражает повторяемость графиков.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общего вида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указать параметр k, часть решений будет потеряна. Поэтому общий ответ — не формальность, а обязательный способ правильно задать бесконечное множество корней.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tg x и ctg x имеют период π, поэтому их решения записываются с добавлением πk. Такая запись короче, но полностью описывает множество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тригонометрического уравнения
</a:t>
            </a:r>
            <a:endParaRPr lang="en-US" sz="2547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довести уравнение до ответа без потери корней.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уравнения к стандартной форме
</a:t>
            </a:r>
            <a:endParaRPr lang="en-US" sz="2925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увидеть, к какому стандартному виду проще свести уравнение: sin x = a, cos x = a, tg x = a или ctg x = a. Это задаёт дальнейший ход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цель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формулы sin 2x = 2sin x cos x и cos 2x = cos²x — sin²x. Они позволяют заменить сложное выражение более удобной записью с одним аргументом.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тождества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встречаются одинаковые аргументы, полезно вынести общий множитель или переписать части через одну функцию. Так уравнение становится короче и понятнее.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выражение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остаётся решить уже знакомое стандартное уравнение и затем аккуратно записать все корни. Этот этап особенно важен для сложных школьных примеров.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Дойти до базы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в тригонометрических уравнениях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особенно полезна, если в уравнении повторяются sin x и cos x, встречаются sin 2x, cos 2x или выражения с tg(x/2).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x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аккуратно перейти от найденного t к переменной x и проверить, возможен ли обратный переход. Это помогает избежать посторонних решений.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ограничений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нужно учитывать, что для t = sin x и t = cos x допустимы только значения от -1 до 1. Иначе полученный корень не соответствует исходной функции.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вводят t = sin x, t = cos x или t = tg(x/2). После этого тригонометрическое уравнение превращается в более привычное алгебраическое.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решения и их распространенность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приёмы чаще всего помогают довести уравнение до ответа и насколько они дополняют друг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преобразования и формулы: именно они чаще всего сокращают задачу до знакомого вида, а графическая проверка служит удобным контролем.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теме «Тригонометрические уравнения»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сводимые к квадратным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встречаются степени sin x или cos x, удобно обозначить t = sin x либо t = cos x. Тогда тригонометрическая запись превращается в обычное квадратное уравнение.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найденное значение t обязательно сравнивают с промежутком [-1; 1]. Только такие корни могут соответствовать sin x или cos x, поэтому лишние значения сразу исключаются.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допустимости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переменной находят корни уравнения at² + bt + c = 0 стандартными методами. Это позволяет использовать знакомые приемы алгебры, не теряя связь с исходным тригонометрическим выражением.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решение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решения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находят как абсциссы точек пересечения графика тригонометрической функции и прямой y = a. Такой способ наглядно показывает, есть ли решения на выбранном промежутке.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графиков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пересечений несколько, число точек сразу указывает количество решений. Для ограниченного промежутка это особенно удобно, потому что не нужно выписывать все корни через параметр k.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корней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 пересечения дают примерные значения корней, когда точное аналитическое выражение записать сложно. Метод полезен и для быстрой проверки результата после преобразований.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Приближенные значения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используются чаще всего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двойного угла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sin 2x = 2sin x cos x часто помогает разложить выражение на множители и сократить уравнение. Оно особенно полезно, когда в записи одновременно присутствуют sin x и cos x.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выражений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ученик владеет базовыми формулами, тем быстрее он преобразует сложное уравнение в стандартное. Именно это умение определяет успех в большинстве школьных задач по теме.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общего множителя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формул часто удается вынести общий множитель и свести уравнение к произведению. Тогда каждый множитель рассматривают отдельно, а решение становится короче и прозрачнее.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tg x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tg x = sin x / cos x удобно при переходе от смешанных выражений к дробям с одной тригонометрической функцией. Оно часто используется для сведения уравнения к стандартной форме.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двойного угла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cos 2x = cos²x — sin²x, 1 — cos 2x = 2sin²x и 1 + cos 2x = 2cos²x позволяют заменить выражения через одну функцию и получить более простой вид уравнения.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неточности чаще всего мешают получить верный ответ и как их избежать.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 с вычислениями, а с записью ответа и проверкой ограничений. Аккуратность на финальном этапе важна не меньше, чем само преобразование уравнения.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«Тригонометрические уравнения»; обобщение типичных школьных ошибок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на заданном промежутке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решить уравнение на отрезке, общий вид корней нужно пересечь с границами промежутка. Это сразу сокращает бесконечное множество решений до конечного списка.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ответа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промежутках [0; 2π], [0; π] или [−π; π] легко определить количество корней и сравнить разные уравнения. Такой формат часто встречается в школьных заданиях.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подсчета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общего решения отбрасывают все корни, которые выходят за пределы заданного интервала. В ответ попадают только те значения, которые действительно принадлежат указанному промежутку.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нужных значений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отрезке помогает тренировать точность и понимание периодичности. Ученик видит, как повторяющиеся решения распределяются на оси и как они зависят от длины интервала.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контроля после получения предполагаемых решений.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 описывают движение маятника и другие колебательные процессы. Их решения помогают находить моменты, когда система проходит через заданное состояние.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акустике тригонометрические модели описывают изменение амплитуды и частоты звука. Периодичность функции отражает повторяемость сигнала во времени.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электронике синусоидальные зависимости используются для анализа переменного тока и сигналов. Решения уравнений показывают, когда величина достигает нужного значения.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алгебру с геометрией и прикладными задачами, где важны повторяемость и симметрия. Это делает тригонометрию инструментом для описания реальных явлений.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процессов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основных тригонометрических функций
</a:t>
            </a:r>
            <a:endParaRPr lang="en-US" sz="26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функции с меньшим периодом повторяют значения чаще, а значит, при решении уравнений дают более плотное распределение корней.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x и cos x имеют одинаковый период 2π, тогда как tg x и ctg x — π; именно это определяет частоту повторения решений.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тригонометрических функций; стандартные периоды sin, cos, tg, ctg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заданиям по теме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тип уравнения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определить, к какому виду относится запись: стандартная форма, произведение, тождество или уравнение после замены переменной. От этого зависит выбор метода решения.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результат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обязательно подставляют найденные значения в исходное уравнение. Такой контроль помогает исключить посторонние корни и повысить точность выполнения задания.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периодичностью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ответов важно не потерять параметр k и правильно учитывать период функции. Это помогает сохранить все корни и не ограничить решение лишним образом.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ключевые корни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уверенно помнить решения уравнений sin x = a, cos x = a, tg x = a и ctg x = a. Без этого трудно быстро записать общий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становится понятнее через практику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 перестают быть сложными, когда вы уверенно используете формулы, периодичность и проверку корней. Эти навыки открывают путь к более точному и осмысленному решению задач.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2026-05-29T09:54:34Z</dcterms:created>
  <dcterms:modified xsi:type="dcterms:W3CDTF">2026-05-29T09:54:34Z</dcterms:modified>
</cp:coreProperties>
</file>