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уравнения: неизвестное и способы его найти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неизвестное и проверять ответ в реальных задачах.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линейные уравнения в 7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открывают алгебру как язык для описания задач. Они помогают находить неизвестное по условию, работать со скобками и знаками, а позже — понимать графики и системы уравнений, где связи между величинами становятся ещё нагляднее.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линейным уравнением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содержит неизвестное только в первой степени, без квадратов, корней и дробных показателей. Именно это делает его самым простым видом уравнений с одной переменной.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степень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неизвестным может стоять любое число, кроме нуля: оно называется коэффициентом. Например, в записи 4x−3=21 коэффициент при x равен 4.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переменной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линейным относятся уравнения x+8=15 и 4x−3=21. Запись 2(x+5)=18 тоже подходит, если сначала раскрыть скобки и привести выражение к обычному виду.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x²+1=0 и 1/x=3 не являются линейными, потому что неизвестное стоит не в первой степени. В таких записях используются другие правила решения.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и нелинейные записи: как их различить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 каким признакам быстро определить тип записи и выбрать верный способ решения.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преобразований запись приводится к виду ax=b, это линейное уравнение; иначе нужен другой тип решения.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равенств при решении уравнений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равенства прибавить одно и то же число, значение равенства не изменится. Это позволяет убирать свободные числа из одной части уравнения.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числа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умножить на одно и то же число, равенство останется верным. Этот приём помогает избавиться от дробей и коэффициентов.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обеих частей вычесть одинаковое число, равенство сохранится. Такое действие удобно, когда нужно перенести слагаемое с одной стороны на другую.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числа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разделить на одно и то же ненулевое число, равенство тоже не нарушится. Именно так находят значение неизвестного после приведения уравнения к простому виду.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линейного уравнения
</a:t>
            </a:r>
            <a:endParaRPr lang="en-US" sz="274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школьному курсу алгебры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слагаемых: как меняется знак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через знак равенства его знак меняется на противоположный. Это правило помогает быстро переписать уравнение в удобном виде без потери равенства.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уравнение как весы: если одинаковое действие выполнить с обеими чашами, равновесие не нарушится. Поэтому менять только одну часть нельзя.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равновесия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неизвестные обычно собирают слева, а числа — справа. Такая запись упрощает дальнейшие вычисления и делает решение более понятным.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частей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5x+8=3x+18 слагаемое 8 переносится вправо как −8, а 3x — влево как −3x. Так получают 5x−3x=18−8.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шагов нужно для разных уравнений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класса; оценка по типовым примерам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шагов зависит не только от ответа, но и от того, сколько преобразований нужно выполнить перед ним.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запись, тем длиннее путь решения: дроби и скобки требуют больше промежуточных действий.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отрицательными числами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с отрицательными числами особенно важно не терять знаки при переносе и вычислениях. Ошибка в знаке сразу меняет результат.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знаками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Подставляя −3 вместо x, получаем 4·(−3)−7=−19. Левая и правая части совпадают, значит решение верное и проверка пройдена.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4x−7=−19 сначала прибавляют 7 к обеим частям, затем делят результат на 4. Получается x=−3.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примера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решении линейных уравнений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ошибка появляется не в идее решения, а в одном неосторожном действии на конкретном шаге.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со знаками, скобками и невнимательным выполнением одинаковых действий с обеими частями уравнения.
</a:t>
            </a:r>
            <a:endParaRPr lang="en-US" sz="13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как модель равновесия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только одну часть записи, равновесие исчезает, и уравнение перестает быть верным. На рисунке это можно показать на весах: одна чаша становится тяжелее другой, и система уже не находится в равновесии.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нарушает равенство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весов делает правило понятным без лишних формул. Он показывает, что неизвестное можно найти не угадыванием, а аккуратными одинаковыми преобразованиями. Такой способ особенно удобен, когда уравнение кажется длинным или содержит скобки.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помогает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удобно представить как весы, у которых обе чаши должны быть одинаково нагружены. Если прибавить, убрать или разделить одинаковое число с двух сторон, равновесие сохраняется. Именно поэтому решения выполняют только одинаковыми действиями.
</a:t>
            </a:r>
            <a:endParaRPr lang="en-US" sz="1193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без перекоса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линейного уравнения и прямой линии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класса; учебные примеры линейной функции y=2x+1 и y=−x+3.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показывают, как меняется значение функции при увеличении x. Для линейной зависимости достаточно двух точек, чтобы увидеть направление прямой.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положительный, прямая идет вверх; если отрицательный — вниз. Значение b задает пересечение с осью Oy.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в текстовых задачах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обозначают буквой то, что нужно найти: цену, число предметов, время, расстояние или возраст. Это помогает превратить словесное условие в точную математическую запись и не потерять смысл задачи.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неизвестное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ответа его обязательно сравнивают с условием задачи. Важно проверить не только вычисления, но и единицы измерения: цена должна быть в рублях, время — в минутах или часах.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и проверяем смысл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выписывают, какие данные известны и как они связаны между собой. Из этих отношений составляют равенство, где одна часть выражает известную информацию, а другая содержит неизвестное значение.
</a:t>
            </a:r>
            <a:endParaRPr lang="en-US" sz="1145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величины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часто встречаются в покупках, поездках, распределении предметов и сравнении возрастов. Линейное уравнение делает обычную ситуацию понятной и помогает быстро найти нужное число без догадок.
</a:t>
            </a:r>
            <a:endParaRPr lang="en-US" sz="1125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 жизни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уравнение по условию задачи
</a:t>
            </a:r>
            <a:endParaRPr lang="en-US" sz="2956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перевести текст задачи в математическую запись и получить ответ без лишних шагов.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с дробями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уравнении есть дроби, сначала удобно найти общий знаменатель и умножить на него обе части. Так запись становится короче, а вычисления — заметно проще и аккуратнее.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знаменатели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прием особенно полезен, потому что уменьшает число ошибок при сложении и вычитании дробей. Главное — умножать каждое слагаемое в обеих частях уравнения, а не только отдельные части записи.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точность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 уравнении x/3+½=5 можно умножить обе части на 6. Тогда дроби исчезают, и получается обычное линейное уравнение 2x+3=30, которое решается привычным способом.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 шагам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линейных уравнений в курсе алгебры 7 класса.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затруднений связано не с самой темой, а с невнимательностью при преобразованиях. Это значит, что аккуратная запись уже сильно повышает точность решения.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на знаках и скобках, поэтому полезно проверять каждый переход и не пропускать финальную подстановку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3707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подстановкой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вместо неизвестного записывают в исходное уравнение. Это позволяет увидеть, подходит ли ответ на самом деле, а не только после вычислений на черновике.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ответ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левая и правая части должны дать одинаковый результат. Если числа совпадают, равенство верно, и решение можно считать правильным.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части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результаты не совпадают, значит, в решении есть неточность. Тогда нужно вернуться к предыдущим шагам, проверить знаки, раскрытие скобок и вычисления.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ошибку, если нужно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линейных уравнений и их ответы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одинаковые свойства равенства помогают решать разные уравнения без угадывания.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решение сводится к одинаковым действиям с обеими частями уравнения: сначала упрощение, затем нахождение неизвестного.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примеры по алгебре 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9450" y="3375925"/>
            <a:ext cx="27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линейные уравнения встречаются в жизни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помогают находить стоимость нескольких одинаковых товаров, если известна цена одного. Так удобно рассчитывать покупки в магазине и сравнивать варианты набора товаров.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используют, когда нужно распределить предметы поровну или узнать их общее число. Это встречается в задачах про тетради, карандаши, книги и упаковки с одинаковым содержимым.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наборы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удобно сравнивать возраст людей и планировать время выполнения дела. Одно уравнение может описать простую ситуацию, если известны промежутки и разница между величинами.
</a:t>
            </a:r>
            <a:endParaRPr lang="en-US" sz="1286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возраст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можно найти расстояние, время в пути или скорость, если одна из величин неизвестна. Такие задачи часто описывают поездки на автобусе, велосипеде или пешком.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линейных уравнениях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 — это удобный способ найти неизвестное по условию. Если действовать аккуратно, проверять ответ и помнить свойства равенств, задача становится понятной и решаемой.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2026-05-29T14:20:20Z</dcterms:created>
  <dcterms:modified xsi:type="dcterms:W3CDTF">2026-05-29T14:20:20Z</dcterms:modified>
</cp:coreProperties>
</file>