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степной зоны: Самара, Саратов, Волгоград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Самара, Саратов и Волгоград — города Волги, где степь влияет на природу, жизнь и историю.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зона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зона тянется южнее лесостепи и отличается открытыми пространствами, черноземами и сухим жарким летом. Именно здесь на Волге выросли города, ставшие важными центрами торговли, транспорта и промышленности страны.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Самара: город на высоком берегу Волги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появилась в 1586 году как крепость для охраны волжского пути. Ее строили так, чтобы контролировать движение по реке и защищать важный участок границы.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расположен на левом берегу Волги, на высоком месте. Такое положение помогало наблюдать за окрестностями, а также делало Самару удобной для обороны и связи с другими городами.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XIX веке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Самара превратилась в крупный центр торговли зерном и речного судоходства. Развитие связано с рекой, оживленными путями сообщения и постоянным ростом населения Поволжья.
</a:t>
            </a:r>
            <a:endParaRPr lang="en-US" sz="12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сегодня: промышленность, наука и Волга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космической сферы, в городе развиты машиностроение и пищевая промышленность. Такое разнообразие помогает Самаре оставаться сильным промышленным центром Поволжья.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определяет облик Самары и жизнь ее жителей. Большая набережная стала любимым местом прогулок, отдыха и городских праздников, объединяя исторический центр и современные районы.
</a:t>
            </a:r>
            <a:endParaRPr lang="en-US" sz="1279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Самары сочетаются исторические здания, промышленные территории и новая застройка. Это показывает, как город сохраняет прошлое и одновременно развивается в настоящем.
</a:t>
            </a:r>
            <a:endParaRPr lang="en-US" sz="1257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известна как один из российских центров авиационной и ракетно-космической промышленности. Здесь создают сложную технику, которая требует точных расчетов и высококвалифицированных специалистов.
</a:t>
            </a:r>
            <a:endParaRPr lang="en-US" sz="11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Самары, Саратова и Волгограда по численности населения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входят в число крупнейших центров Поволжья и играют заметную роль в жизни региона.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самая крупная, а Саратов и Волгоград близки по численности. Это подтверждает их значение как больших городов Поволжья.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крупных городов России; данные округлены для учебной диаграммы.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Саратов: торговый город на Волге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известен торговлей зерном, рыбой и солью. Эти товары перевозили по Волге, поэтому Саратов быстро приобрел значение удобного перевалочного и торгового центра.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берег Волги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 расположен на правом берегу реки, что усиливало его роль как крупного речного города. Выгодное положение помогало развивать пристани, склады и связь с соседними территориями.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городе стали активно развиваться промышленность и образование. Саратов постепенно превратился не только в торговый, но и в важный культурный и научный центр.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 основан в 1590 году и долгое время оставался важным пунктом на волжском торговом пути. Через него шло движение людей и товаров между разными районами страны.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Саратов: образование, культура и мост через Волгу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студентов и ученых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Саратове работают крупные университеты, где учатся тысячи студентов из разных регионов. Научная и образовательная жизнь города заметна в его ритме, улицах и молодежной среде. Благодаря этому Саратов считают одним из интеллектуальных центров Поволжья.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сцена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Саратовская консерватория — один из старейших музыкальных вузов России. Рядом с ней работают театры и музеи, которые помогают сохранить культурную память города и делают его привлекательным для школьных экскурсий и семейных прогулок.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над Волгой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Волгу Саратов соединен с Энгельсом длинным мостом, который стал важной транспортной связью региона. С него открываются широкие виды на реку, набережную и городской берег, поэтому это одно из самых узнаваемых мест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городов по основным признакам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когда возникли города, где они расположены на Волге и чем известны сегодня.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возникли почти одновременно и выросли благодаря Волге. У каждого — свое главное направление развития.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городах Поволжья.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Волгоград: город-герой на Волге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1589 — основание Царицына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возник как Царицын на важном участке Волги. Его положение помогало охранять торговые пути и контролировать речное сообщение.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 — Сталинградская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битвы город стал символом стойкости и мужества. Здесь шли особенно тяжелые сражения, определившие ход войны.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 —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восстановлен и получил имя Волгоград. За вклад в Победу он стал городом-героем и важным памятным местом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Мамаев курган — главный памятник Волгограда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памяти и 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Мамаев курган — крупнейший мемориальный комплекс Волгограда, посвященный героям Сталинградской битвы. Это место напоминает о цене Победы и о том, как важно хранить память о прошлом. Сюда приходят школьники, ветераны и гости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Скульптура-символ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фигура ансамбля — «Родина-мать зовет!». Этот монумент виден издалека и стал одним из самых узнаваемых символов России. Его образ передает призыв к защите родной земли и силу народного единства.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мемориалу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комплекса есть лестницы, скульптуры, стены-руины и Вечный огонь. Все эти части помогают пройти путь памяти шаг за шагом и лучше понять события Сталинградской битвы, которые связаны с этим местом.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степной зоны развивались у Волги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река Волга помогала городам расти: сначала как линия обороны, затем как торговый путь, а позже — как основа хозяйства и культуры.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условия степной зоны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бывает холодно и ветрено, а снежный покров часто невысокий. Такие условия отличают степь от южных районов с более мягким климатом.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чернозёмы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 степи — чернозёмы. Эти почвы очень плодородны и хорошо подходят для выращивания пшеницы, подсолнечника и других зерновых культур.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Волги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помогает городам получать воду, перевозить грузы, развивать рыболовство и отдыхать на берегу. Без реки жизнь в степной зоне была бы намного труднее.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степной зоне долго держится жаркая и сухая погода. Из-за открытых пространств солнце быстро прогревает землю, поэтому растения и люди особенно зависят от влаги.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Волги в жизни трех городов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Самары, Саратова и Волгограда Волга стала не только границей и дорогой, но и источником воды, местом работы и точкой притяжения для жителей.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сильнее всего связана с транспортом и промышленностью, но также поддерживает быт, отдых и развитие городов.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обобщение по функциям Волги в Самаре, Саратове и Волгограде
</a:t>
            </a:r>
            <a:endParaRPr lang="en-US" sz="8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1304"/>
            <a:ext cx="192000" cy="170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62" y="3393766"/>
            <a:ext cx="159075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1454"/>
            <a:ext cx="192000" cy="170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профессии в городах степной зоны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и 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Самаре развиты авиационная и ракетно-космическая отрасли. Здесь особенно нужны инженеры, конструкторы, рабочие высокой квалификации и специалисты, умеющие работать с точными технологиями.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связаны с перевозками по реке, железной дороге и автомобильным трассам. Поэтому здесь востребованы логисты, диспетчеры, водители, строители и работники транспорта.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 известен машиностроением и приборостроением. Для таких предприятий важны инженеры, наладчики, технологи и выпускники колледжей, которые умеют работать с техникой и оборудованием.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город всегда нуждается не только в заводах, но и в школах, больницах и службах обслуживания. Поэтому в Самаре, Саратове и Волгограде важны учителя, врачи и строители.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 и 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Волгограде развиты металлургия и химическая промышленность. Эти отрасли создают спрос на рабочих, мастеров, инженеров и специалистов по безопасности на производстве.
</a:t>
            </a:r>
            <a:endParaRPr lang="en-US" sz="11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Самары, Саратова и Волгограда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Самара: набережная и космический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Самару легко узнать по широкой набережной Волги, где горожане гуляют, катаются на велосипедах и смотрят на реку. Ещё один важный образ города связан с космосом: он отражает современную промышленность и научные успехи. Вместе эти детали создают ощущение большого и динамичного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Саратов: музыка, купеческие дома и мост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 часто представляют через старинные купеческие здания, спокойные улицы и знаменитую консерваторию. Она напоминает о сильных музыкальных традициях города. Мост через Волгу добавляет современный штрих и показывает, как старый торговый центр связан с соседним берегом и движением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Волгоград: память о подвиге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Волгограда невозможно представить без Мамаева кургана и музея-панорамы Сталинградской битвы. Эти места напоминают о героических событиях войны и делают город особенно значимым для всей страны. Здесь история видна не только в книгах, но и в памятниках, которые хранят память о 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12729"/>
            <a:ext cx="4782600" cy="1765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достопримечательности и их 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известные объекты трёх городов и показано, какую страницу их истории они отражают.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показывают, чем город гордится: трудом людей, культурой и важными историческими событиями.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города похожи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Самара, Саратов и Волгоград появились почти одновременно, в конце XVI века. Сначала это были крепости или опорные пункты, защищавшие важные пути и границы государства.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каждый город вырос из небольшого укрепления в большой центр. В них развились промышленность, транспорт, образование и культурная жизнь, нужные для региона.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планировку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городах заметно, как река влияет на вид улиц и районов. Набережные, порты, мосты и памятные места показывают, что Волга остаётся частью повседневной жизни.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речной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стоят на Волге, поэтому река с самого начала влияла на их жизнь. Она помогала перевозить людей и грузы, а также связывала города с другими районами страны.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города отличаются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 — город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сильнее других связана с авиацией и космосом. Её образ задают современные предприятия, широкая набережная и динамичная городская среда, которая подчёркивает развитие науки и производства.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 — город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 выделяется образовательными традициями, купеческой историей и музыкальной культурой. Здесь особенно заметны старинная застройка, консерватория и спокойный исторический облик правого берега Волги.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 — город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 отличается военной историей и крупной промышленностью. Его главные символы напоминают о Сталинградской битве, поэтому город воспринимается как памятное и героическое место страны.
</a:t>
            </a:r>
            <a:endParaRPr lang="en-US" sz="12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городских функций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города дополняют друг друга: один сильнее в науке и производстве, другой — в культуре, третий — в исторической памяти.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свой ведущий профиль, но вместе они образуют важный узел Поволжья с разными и полезными функциями.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обобщённое сравнение функций городов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Самара, Саратов и Волгоград важны для России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показывают, как Волга и степная зона формируют жизнь людей. Они хранят историю страны, развивают промышленность, науку и культуру, оставаясь важными центрами Поволжья.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2026-06-02T10:47:00Z</dcterms:created>
  <dcterms:modified xsi:type="dcterms:W3CDTF">2026-06-02T10:47:00Z</dcterms:modified>
</cp:coreProperties>
</file>