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Твои родные и твоя Родина в потоке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память и Родина идут рядом через 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помним и 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вспоминаем семью, праздники, поездки и важные события, потому что они делают жизнь близкой и понятной. Фотографии, письма, книги и музеи помогают увидеть, откуда мы родом и что беречь дальше.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родные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007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близкие люди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родным относятся мама, папа, бабушки, дедушки, братья и сёстры. В большой семье рядом могут быть и другие близкие люди, с которыми приятно делить каждый день.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1692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помогают друг другу в делах, поддерживают, когда трудно, и радуются успехам вместе. Из такой заботы ребёнок учится доброте, вниманию и ответственности.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76378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важно уважать старших, бережно относиться к младшим и слушать друг друга. Простые правила делают дом спокойным, дружным и по-настоящему тёплым.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7081064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уроки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семье дети узнают, что такое честность, благодарность и взаимопомощь. Эти качества потом помогают и дома, и в школе, и в общении с людьми.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фотография хранит память
</a:t>
            </a:r>
            <a:endParaRPr lang="en-US" sz="1837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Снимок говорит сам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старая фотография может рассказать о семье больше, чем длинный рассказ. На ней видны лица, одежда, предметы вокруг и даже настроение далёкого времени.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прошлых лет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помогают вспомнить тех, кто жил раньше, и увидеть, как менялась семья. По ним можно заметить, какие были причёски, дома и любимые вещи.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Альбом нескольких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семейном альбоме часто собраны снимки бабушек, родителей и детей. Такой альбом становится настоящей маленькой летописью семьи, где живёт память.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и узнавать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рассматривают старые фотографии, они лучше понимают своих близких и семейную историю. Это как путешествие во времени, только без чемодана.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передают в семье из поколения в поколение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и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часто повторяются имена, а вместе с ними — рассказы о том, почему их выбрали. Такие истории связывают детей с бабушками и дедушками и делают родню ещё ближе.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Рецепты и угощения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семьи бывают любимые блюда, пироги или напитки, которые готовят по знакомому рецепту. За столом такие угощения превращаются в добрую традицию и повод собраться вместе.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песни, пословицы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старших к младшим переходят сказки, песни, пословицы и ласковые слова. Они звучат по-особому, потому что в них живут память, мудрость и хорошее настроение.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прогулки, вечернее чаепитие или поздравление друг друга могут стать семейной традицией. Эти простые привычки помогают чувствовать: дома тебя всегда ждут.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двор и улица — начало Родины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Знакомое с детства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Родина начинается с дома, двора и улицы, где всё кажется знакомым и родным. Здесь проходят первые игры, прогулки и маленькие открытия.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которые радуют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площадка, дерево у подъезда, школьный двор или парк рядом с домом становятся дорогими сердцу. С ними связаны смех, дружба и хорошие воспоминания.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друзья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рядом с домом ребёнок чаще всего встречает своих первых друзей. Вместе они играют, бегают, придумывают смешные истории и учатся дружить по-настоящему.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большой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рядом каждый день, помогает почувствовать связь с Родиной. Маленький знакомый уголок становится первой частью большой страны, которую хочется беречь.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семьи передаётся от старших к младшим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семейные рассказы и вещи помогают памяти жить дальше.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жизнь страны со временем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Прошлые годы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живут, работают и строят свой дом, улицу, село или город. Так начинается история страны в повседневных делах.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техника и труд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появляются новые машины, профессии и правила. Но главное остаётся прежним: люди учатся, трудятся и помогают друг другу.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здания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строятся школы, дома, дороги и мосты. Города и сёла становятся удобнее, а знакомые места меняются на глазах.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 завтра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продолжает развиваться, а её жители берегут традиции и заботятся о будущем. Так прошлое соединяется с настоящим.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 за стеклом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на полке может стоять старая кукла или деревянная лошадка. Они маленькие, но очень важные: по ним можно понять, во что играли дети много лет назад и как выглядел их мир.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на площади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напоминает о человеке или событии, которое важно для города и страны. Люди приходят к нему, читают надпись, молчат и вспоминают прошлое. Так память становится видимой для всех.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дом и книга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Старинное здание, пожелтевшая книга или старая посуда рассказывают о жизни людей раньше. Если внимательно смотреть, можно заметить следы времени и представить, как жили семьи много лет назад.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памятники берегут следы времени
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900" y="292325"/>
            <a:ext cx="8163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семья с течением времени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6100" y="1488625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растёт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учится говорить, играть и заботиться о своих вещах. Потом он становится самостоятельнее и начинает помогать дома.
</a:t>
            </a:r>
            <a:endParaRPr lang="en-US" sz="1326" dirty="0"/>
          </a:p>
        </p:txBody>
      </p:sp>
      <p:sp>
        <p:nvSpPr>
          <p:cNvPr id="10" name="Text 3"/>
          <p:cNvSpPr txBox="1"/>
          <p:nvPr/>
        </p:nvSpPr>
        <p:spPr>
          <a:xfrm>
            <a:off x="2099275" y="2346200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 новых дел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работают, решают важные вопросы и заботятся о семье. Они показывают детям пример труда, терпения и ответственности.
</a:t>
            </a:r>
            <a:endParaRPr lang="en-US" sz="1388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063375"/>
            <a:ext cx="3955200" cy="69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остаётся семьёй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игрушки, одежда и техника, но любовь, забота и уважение остаются. Именно они делают семью дружной и сильной.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255872" y="3217200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старших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 и дедушки рассказывают о прошлом, делятся советами и семейными историями. Их память помогает младшим лучше понимать свою семью.
</a:t>
            </a:r>
            <a:endParaRPr lang="en-US" sz="13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47871"/>
            <a:ext cx="423000" cy="33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457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2091990"/>
            <a:ext cx="423000" cy="33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9422" y="3540290"/>
            <a:ext cx="423000" cy="423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900" y="305425"/>
            <a:ext cx="4207500" cy="12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родных нужны Родине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5750" y="2426050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помогают детям читать, писать, думать и задавать вопросы. Их труд нужен каждой школе, потому что без знаний трудно строить будущее и делать страну сильнее.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70700" y="1909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путь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979450" y="949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 медсёстры лечат людей, советуют, как не болеть, и приходят на помощь в трудный момент. Их работа делает жизнь спокойнее и безопаснее для всех.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3150" y="437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бережёт здоровье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4625" y="4081075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возводят дома, школы, мосты и дороги, по которым потом идут дети и взрослые. Благодаря их труду города становятся красивее, удобнее и надёжнее.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70700" y="3525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 создаёт дом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968275" y="26019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 выращивают хлеб, овощи, фрукты и заботятся о животных. Их работа начинается рано утром и очень нужна каждому дому, потому что без неё не будет вкусного обеда.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463150" y="2053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 кормит людей
</a:t>
            </a:r>
            <a:endParaRPr lang="en-US" sz="1500" dirty="0"/>
          </a:p>
        </p:txBody>
      </p:sp>
      <p:sp>
        <p:nvSpPr>
          <p:cNvPr id="18" name="Text 10"/>
          <p:cNvSpPr txBox="1"/>
          <p:nvPr/>
        </p:nvSpPr>
        <p:spPr>
          <a:xfrm>
            <a:off x="4968275" y="40925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быстро приезжают туда, где нужна помощь, и защищают людей от огня. Они учат быть осторожными и своим примером показывают, как важно отвечать за общее дело.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5463150" y="35440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Пожарный спасает от беды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у бабушки
</a:t>
            </a:r>
            <a:pPr algn="l" indent="0" marL="0">
              <a:lnSpc>
                <a:spcPct val="130039"/>
              </a:lnSpc>
              <a:buNone/>
            </a:pPr>
            <a:r>
              <a:rPr lang="en-US" sz="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большим столом собралась вся семья: дети, внуки и даже те, кто приехал издалека. В комнате пахло пирогом, звучали тёплые пожелания, а бабушка улыбалась так, будто в доме зажглось маленькое солнце.
</a:t>
            </a:r>
            <a:endParaRPr lang="en-US" sz="1138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Новогодний вечер
</a:t>
            </a:r>
            <a:pPr algn="l" indent="0" marL="0">
              <a:lnSpc>
                <a:spcPct val="130039"/>
              </a:lnSpc>
              <a:buNone/>
            </a:pPr>
            <a:r>
              <a:rPr lang="en-US" sz="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сверкала огоньками, дети читали стихи, а взрослые смеялись, вспоминая прошлый год. Когда часы пробили полночь, все поздравили друг друга и почувствовали, что праздник делает семью особенно дружной.
</a:t>
            </a:r>
            <a:endParaRPr lang="en-US" sz="1147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городе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звучала музыка, люди несли флажки и шарики, а дети махали руками соседям и знакомым. Такой день напоминает: у разных семей есть общие радости, и от этого город становится похож на одну большую дружную компанию.
</a:t>
            </a:r>
            <a:endParaRPr lang="en-US" sz="1105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праздник собирает близких вместе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" y="411658"/>
            <a:ext cx="2496820" cy="1538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соединяет поколения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пословицы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русском языке бабушки рассказывают сказки, а дедушки любят вспоминать пословицы. В этих коротких историях и мудрых словах живут опыт, юмор и добрый совет для детей.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разговоры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близкие беседуют за столом, они делятся новостями, спрашивают друг о друге и учатся слушать. Так в семье появляется доверие, а обычный вечер становится тёплым и запоминающимся.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дом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детям учиться в школе и разговаривать дома без лишних трудностей. Он связывает уроки, игры и семейные истории в одну понятную цепочку.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язык передаются письма, песни, ласковые обращения и рассказы о предках. Если беречь слова, то не потеряется и память о том, как жили и думали люди раньше.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личная история переходит в историю Родины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самого близкого круга человека к большому миру его страны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семью крепкой
</a:t>
            </a:r>
            <a:endParaRPr lang="en-US" sz="1837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говорят вежливо и с уважением, всем становится спокойнее. Простое «спасибо» и тёплое «пожалуйста» работают как маленькие волшебники и улучшают настроение.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 дому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Подать тарелки, убрать игрушки, полить цветы — это не подвиг, а полезное дело. Такая помощь показывает, что ребёнок умеет думать не только о себе.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старшим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родные многое знают и могут научить важным вещам. Если слушать их внимательно, можно узнать полезные советы и избежать лишних ошибок.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младших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Младшим нужна поддержка, терпение и внимание. Когда старший брат или сестра помогает, в доме становится больше доверия, а маленьким членам семьи — спокойнее и радостнее.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которая выросла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старой фотографии — узкая улица с невысокими домами и редкими машинами. На современной — новые дома, широкая дорога и яркие витрины. Но знакомый поворот остался тем же, и жители сразу узнают своё место.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вчера и сегодня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школьники заходили в небольшое здание с деревянными ступенями, а сегодня туда ведёт удобная дорожка и светлый вход. Меняются окна, классы и техника, но звонок на урок всё так же зовёт к знаниям.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который помнит игры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старом снимке в парке видно всего несколько скамеек и молодые деревья. Сейчас деревья стали выше, появились дорожки и площадка, но детский смех всё так же делает это место любимым для семейных прогулок.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или село на старых и новых снимках
</a:t>
            </a:r>
            <a:endParaRPr lang="en-US" sz="1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герой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Героем может быть человек, который делает своё дело аккуратно и честно. Он не ленится, не бросает начатое и своим примером показывает, как важно быть надёжным.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другим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поддержал друга, помог соседу или уступил место младшему, это тоже смелый поступок. В семье и в школе такие люди особенно заметны и уважаемы.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Служение стране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врачи, строители, пожарные и защитники Родины совершают важную работу каждый день. Их труд помогает людям жить спокойно, учиться, лечиться и строить будущее.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легко запомнить героя, если он поступает по совести и не боится ответственности. Такие люди показывают, что полезным можно быть не только в книгах, но и рядом с 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 меняется с годами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родным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Игрушки, одежда и даже телефоны меняются очень быстро, а любовь к близким остаётся. Она делает дом тёплым и помогает чувствовать себя нужным.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старших, помогать младшим и благодарить за заботу важно всегда. Эти привычки не стареют и выглядят хорошо в любой эпохе.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по-прежнему хочется дружить, смеяться вместе и подставлять плечо в трудную минуту. Без этого жизнь была бы слишком скучной, почти как каша без варенья.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семьи и страны помогают понять, откуда мы пришли. Когда человек помнит прошлое, ему легче беречь настоящее и думать о будущем.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альбом на полке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семейном альбоме лежат фотографии разных лет: праздники, поездки, школьные линейки и обычные домашние вечера. Листая страницы, ребёнок видит, как росли родители, и замечает, что улыбки в семье очень похожи.
</a:t>
            </a:r>
            <a:endParaRPr lang="en-US" sz="1105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с письмами и открытками
</a:t>
            </a:r>
            <a:pPr algn="l" indent="0" marL="0">
              <a:lnSpc>
                <a:spcPct val="130039"/>
              </a:lnSpc>
              <a:buNone/>
            </a:pPr>
            <a:r>
              <a:rPr lang="en-US" sz="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небольшой коробке хранятся письма, поздравительные открытки и детские рисунки. Каждый листок напоминает о чьём-то дне рождения, поездке или добром слове, которое было сказано много лет назад и всё ещё радует.
</a:t>
            </a:r>
            <a:endParaRPr lang="en-US" sz="1136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вещи из прошлого
</a:t>
            </a:r>
            <a:pPr algn="l" indent="0" marL="0">
              <a:lnSpc>
                <a:spcPct val="130039"/>
              </a:lnSpc>
              <a:buNone/>
            </a:pPr>
            <a:r>
              <a:rPr lang="en-US" sz="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 могут лежать медаль, билет, значок или маленькая игрушка, которую берегли много лет. Такие вещи не просто старые — они словно умеют рассказывать, где и когда происходили важные события.
</a:t>
            </a:r>
            <a:endParaRPr lang="en-US" sz="1180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хранят память
</a:t>
            </a:r>
            <a:endParaRPr lang="en-US" sz="1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Родина и время — одна большая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даёт ребёнку любовь, первые воспоминания и добрые привычки, а Родина — язык, дом, улицу и общее будущее. Когда человек помнит своих близких и прошлое страны, он увереннее идёт вперёд.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2026-05-26T09:46:30Z</dcterms:created>
  <dcterms:modified xsi:type="dcterms:W3CDTF">2026-05-26T09:46:30Z</dcterms:modified>
</cp:coreProperties>
</file>