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Экзотика России: Северный Кавказ и Дальний Восток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контрастных региона: горы и древние города — вулканы и океан. Посмотрим, как это проявляется в жизни.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значение регионов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Кавказ расположен на юге России между Чёрным и Каспийским морями и включает зоны от Предкавказья до высокогорий Большого Кавказа. Дальний Восток простирается на восточной окраине страны до Тихого океана и Берингова моря, объединяя Камчатку, Приморье, Сахалин, Чукотку и др. Общие черты — крайние условия, удалённость и яркая самобытность.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5642 м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этой высоте Эльбрус задаёт рекорды и делает регион центром горной культуры.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о высоте Эльбруса, приводимые в энциклопедиях и научно-справочной литературе.
</a:t>
            </a:r>
            <a:endParaRPr lang="en-US" sz="642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Северного Кавказа — горный рельеф. Здесь распространены ущелья, ледники, альпийские луга и минеральные источники. Такие условия поддерживают горный туризм, альпинизм и курортное лечение.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Дагестан: каньоны, крепости и древние города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Сулакский каньон: пейзаж, который впечатляет масштабом
</a:t>
            </a:r>
            <a:pPr algn="ctr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Сулакский каньон — один из самых глубоких каньонов Европы. На склонах чередуются отвесные берега, русло реки и узкие участки троп, а виды открываются резко и контрастно. Поэтому место часто выбирают для активных экскурсий и фотопутешествий.
</a:t>
            </a:r>
            <a:endParaRPr lang="en-US" sz="845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Дербент: город, чей возраст читается в камне
</a:t>
            </a:r>
            <a:pPr algn="ctr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Дербент — один из древнейших городов России: его история насчитывает более 2000 лет. Здесь хорошо заметна связь природного рельефа с оборонительными задачами. Культурное наследие поддерживает интерес к маршрутам по старым крепостным сооружениям и историческим кварталам.
</a:t>
            </a:r>
            <a:endParaRPr lang="en-US" sz="860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аулы и террасы: жизнь в сложном ландшафте
</a:t>
            </a:r>
            <a:pPr algn="ctr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Дагестан объединяет горные аулы, крепостные сооружения и Каспийское побережье. Террасные сельские ландшафты показывают, как люди приспосабливаются к крутым склонам. Благодаря этому природная география и история выглядят здесь как единая картина.
</a:t>
            </a:r>
            <a:endParaRPr lang="en-US" sz="8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845741"/>
            <a:ext cx="658031" cy="5264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845741"/>
            <a:ext cx="658031" cy="5264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Северного Кавказа и культурное разнообразие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Многоязычие и близость традиций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Северном Кавказе сочетаются десятки культур и языков. Многие семьи сохраняют родные традиции, передают знания о ремёслах и бережно относятся к словам и обычаям.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одежда и музыка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костюмы и характерные мелодии помогают узнавать разные народы. Музыкальные стили и праздничные выступления отражают историю местных сообществ и их общие ценности.
</a:t>
            </a:r>
            <a:endParaRPr lang="en-US" sz="1351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обычаи и уважение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повседневности опирается на семейные правила и уважение к старшим. В гостях важны формы общения, а праздники часто становятся общими для нескольких поколений.
</a:t>
            </a:r>
            <a:endParaRPr lang="en-US" sz="1389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Горное расселение как основа различий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рельеф и горные районы влияли на то, как формировались сообщества. Контакты между соседями и разная история заселения усилили этнокультурную мозаичность региона.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667260"/>
            <a:ext cx="4225529" cy="19822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Северного Кавказа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ярких природных и исторических «точек» объясняют, почему регион так интересен путешественникам и любителям активного отдыха.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региона соединяются экстремальные ландшафты и места с многовековой историей, поэтому спрос на активный отдых и экскурсии держится постоянно.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описаниям природных и культурных объектов Северного Кавказа в научно-справочных изданиях и туристических ресурсах.
</a:t>
            </a:r>
            <a:endParaRPr lang="en-US" sz="104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и история собирают образ Северного Кавказа
</a:t>
            </a:r>
            <a:endParaRPr lang="en-US" sz="2235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цепочка: природные условия задают маршрут, а история закрепляет его в памятниках и традициях.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Северный Кавказ узнаваемым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Кавказ воспринимают через «маршрут»: сначала природный масштаб, затем культурные и исторические места. Такой сценарий особенно понятен школьникам по экскурсиям и спортивным трекам.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горы и минеральные воды, а история и культура усиливают впечатление. Поэтому регион объединяет отдых, традиционный уклад и запоминающиеся локации.
</a:t>
            </a:r>
            <a:endParaRPr lang="en-US" sz="1202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тематических направлений туризма по описаниям маршрутов и популярных интересов посетителей (обобщение без точных статистических процентов).
</a:t>
            </a:r>
            <a:endParaRPr lang="en-US" sz="86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Восток: океан, вулканы и большие расстояния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особенности связаны с вулканизмом и муссонными влияниями на юге: климат меняется от более мягкого к суровому на севере. Это заметно в ландшафтах, погоде и сезонах отдыха.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расстояния между поселениями делают жизнь более «островной» и усиливают роль природы как опоры для хозяйства. Поэтому океан, тайга, горы, туманы и острова воспринимаются как единый образ региона.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— самый удалённый от европейской части России регион. Он тянется от границ с Китаем и Кореей до берегов Берингова моря и Тихого океана, поэтому природные картины здесь очень разнообразны.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Камчатка: вулканы, гейзеры и горячие источники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Вулканический край и редкие ландшафты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 известна десятками вулканов, среди которых выделяется Ключевская сопка — один из самых высоких действующих вулканов Евразии. Местный рельеф формирует впечатление «живой» земли: меняются пар, тёплые потоки и цвет почв.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Гейзеры, термальные поля и сейсмоактивность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Кроноцком заповеднике находится Долина гейзеров, а также горячие источники и термальные поля. Регион входит в число самых сейсмически активных территорий России, поэтому сочетание вулканов, снега, пара и океанского побережья здесь особенно необычно.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Приморье и Владивосток: выход России к Тихому океану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Приморский край отличается морскими бухтами, сопками и лесными массивами, а климат здесь заметно мягче, чем на севере Дальнего Востока. Это создаёт условия для жизни у моря и активной хозяйственной деятельности.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 расположен на берегу Японского моря и является крупным портом, а также важным транспортным узлом России в Азиатско-Тихоокеанском регионе. Город связывает дальневосточные территории с внешними маршрутами.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городской силуэт поддерживают мосты и бухты, а прибрежные районы дополняют военные форты и морская специализация. Поэтому Владивосток часто воспринимают как символ связи России с Тихим океаном.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Сахалин: островной мир и морские ресурсы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Сахалин — крупнейший остров России между Охотским и Японским морями. Из-за влияния моря здесь часто бывают туманы, скалистые берега и штормы, а вдоль побережья заметны маяки.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острова характерны рыболовство и морские промыслы. Постоянная работа в море поддерживает местные традиции и делает береговую линию важной частью повседневной жизни.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Сахалине развиты добыча нефти и газа, а также транспортные связи с материком. Эти отрасли обеспечивают регулярные перевозки и стабильную инфраструктуру для региона.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Сахалина сочетает тайгу, побережья и следы вулканической активности. Такое соседство лесов и геологических ландшафтов делает остров особенно разнообразным и узнаваемым.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255" y="1599680"/>
            <a:ext cx="3832823" cy="211368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Кавказ и Дальний Восток: сравнение основных черт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ключевые природные и хозяйственные особенности регионов. В левой колонке — Северный Кавказ, в правой — Дальний Восток, и кратко объясняется общий вывод.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региона яркие, но Северный Кавказ сильнее опирается на горы и минеральные воды, а Дальний Восток — на океан, острова и вулканизм. Разный рельеф и расстояния формируют различный образ жизни.
</a:t>
            </a:r>
            <a:endParaRPr lang="en-US" sz="1343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географии и общедоступным справочным сведениям (без привязки к конкретной дате).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образы двух регионов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выбор элементов показывает, что северокавказская узнаваемость во многом связана с горными ландшафтами и минеральными водами, а дальневосточная — с океаном, вулканами и островной средой.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выступает «каркасом» образа регионов: один — горно-курортный, другой — морской и вулканический. Поэтому туристам легко узнавать их по ландшафтам и воде.
</a:t>
            </a:r>
            <a:endParaRPr lang="en-US" sz="1202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описаний из географического блока презентации (точные доли не задавались; диаграмма иллюстративная).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экзотичность региона
</a:t>
            </a:r>
            <a:endParaRPr lang="en-US" sz="2974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цепочка: как природные условия переходят в образ жизни, традиции и гастрономию.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60" y="2687716"/>
            <a:ext cx="298573" cy="341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8220" y="2706673"/>
            <a:ext cx="341226" cy="30331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687716"/>
            <a:ext cx="341226" cy="341226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706673"/>
            <a:ext cx="341226" cy="303312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как часть географического образа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Кавказ: мясные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Хинкали, хычины и шашлык чаще готовят из доступных продуктов местного земледелия и пастбищ. Лепёшки и сыры дополняют стол, а баранина занимает заметное место в праздничных блюдах.
</a:t>
            </a:r>
            <a:endParaRPr lang="en-US" sz="1318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Восток: море в рецептах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Дальнем Востоке основой рациона становятся рыба, крабы и морепродукты. Красная рыба и блюда, связанные с морским промыслом, особенно популярны там, где береговая линия — главный ресурс.
</a:t>
            </a:r>
            <a:endParaRPr lang="en-US" sz="1322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и свежие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обоих регионов меняется вместе с сезонными возможностями. Близость к горам и пастбищам на Кавказе поддерживает разнообразие молочных и мучных изделий, а на Дальнем Востоке выручает регулярный улов.
</a:t>
            </a:r>
            <a:endParaRPr lang="en-US" sz="1244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гостеприимства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Кулинарные привычки связаны с местными правилами общения. Блюда подаются к семейным встречам, а приготовление превращается в часть традиций гостеприимства — от повседневного стола до больших праздников.
</a:t>
            </a:r>
            <a:endParaRPr lang="en-US" sz="134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7625"/>
            <a:ext cx="2769551" cy="266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музыка и традиции повседневной жизни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Кавказ: танец, костюм и уважение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Северного Кавказа характерны лезгинка и яркие национальные костюмы. В повседневной жизни ценят уважение к старшим, а гостеприимство проявляется в семейных встречах и угощениях.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Восток: морская среда и связь с природой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Дальнем Востоке особенно важна морская культура и северный образ жизни. Традиции коренных народов развиваются рядом с природой — отсюда внимание к сезонам, ремёслам и семейным практикам.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привлекает туристов в двух регионах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интересы не одинаковы: Кавказ чаще выбирают за горные ландшафты и историю, а Дальний Восток — за вулканы, океан, острова и ощущение «дикой» природы.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 природе создаёт разные сценарии путешествий. В результате туристы приезжают либо «к горам и курортам», либо «к морю и вулканам», сохраняя интерес к культуре и кухне.
</a:t>
            </a:r>
            <a:endParaRPr lang="en-US" sz="1202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оценки предпочтений из учебно-методических материалов и наблюдений за туристическими маршрутами (без точной статистики).
</a:t>
            </a:r>
            <a:endParaRPr lang="en-US" sz="97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Северного Кавказа и Дальнего Востока для России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Кавказ поддерживает страну горными курортами и минеральными водами, а также даёт возможности для сельского хозяйства в предгорьях. Параллельно регион сохраняет культурное наследие и исторические памятники.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обеспечивает выход России к Тихому океану и развивает морские перевозки, рыболовство и добычу полезных ископаемых. Это помогает экономике работать на направлениях Азиатско-Тихоокеанского региона.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региона расширяют представление о природном и культурном разнообразии России. Северный Кавказ показывает горно-курортную жизнь, а Дальний Восток — морскую и островную среду на больших расстояниях.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шире привычных представлений
</a:t>
            </a:r>
            <a:endParaRPr lang="en-US" sz="2979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Кавказ и Дальний Восток доказывают, что «экзотика» живёт не только за границей. Один регион соединяет горы, древние города и многонациональную культуру, другой — вулканы, океан и суровую природу.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2026-05-11T21:22:10Z</dcterms:created>
  <dcterms:modified xsi:type="dcterms:W3CDTF">2026-05-11T21:22:10Z</dcterms:modified>
</cp:coreProperties>
</file>