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 — основа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получают энергию, перерабатывая пищу для поддержания всех функций организма.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поддерживает обновление клеток, рост, восстановление и температуру тела. Нарушения приводят к усталости и болезням.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обмен веществ важен для здоровья и жизни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это совокупность всех химических реакций в организме, превращающих пищу в энергию для поддержания жизни.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включает процессы синтеза новых веществ, а также их распада для получения необходимой энергии и строительных компонентов.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обеспечивает жизнедеятельность клеток, регулирует рост, восстановление и адаптацию организма к изменениям.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представляет собой обмен веществ?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метаболизма в организме
</a:t>
            </a:r>
            <a:endParaRPr lang="en-US" sz="28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пищи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получает пищу, содержащую углеводы, белки и жиры, необходимые для энергии и строительства клеток.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928200" y="1633015"/>
            <a:ext cx="2192700" cy="10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Транспортировка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всасываются в кровь и разносятся по организму к клеткам и органам.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520900" y="1391225"/>
            <a:ext cx="2383500" cy="10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компоненты используются для получения энергии или синтеза новых молекул в клетках.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2808250" y="3834925"/>
            <a:ext cx="20298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Переваривание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расщепляет сложные вещества на простые компоненты, готовые для всасывания.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20900" y="2729825"/>
            <a:ext cx="1392900" cy="15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Ненужные продукты обмена выводятся из организма через дыхание, мочу и пот.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энергии в питании
</a:t>
            </a:r>
            <a:endParaRPr lang="en-US" sz="2938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быстрый заряд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легко расщепляются и быстро обеспечивают организм энергией для активной деятельности и умственной работы.
</a:t>
            </a:r>
            <a:endParaRPr lang="en-US" sz="1303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— энергонакопители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накапливаются в тканях и служат запасом энергии, который организм может использовать при длительной нагрузке или голодании.
</a:t>
            </a:r>
            <a:endParaRPr lang="en-US" sz="1303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строительный материал и резерв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участвуют в построении клеток и тканей. При недостатке других источников они могут также использоваться как топливо.
</a:t>
            </a:r>
            <a:endParaRPr lang="en-US" sz="13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ценность питательных веществ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калорийности основных пищевых компонентов в 1 грамме вещества.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содержат больше всего энергии на грамм, но углеводы быстрее усваиваются и поставляют энергию.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суточной энергии организма
</a:t>
            </a:r>
            <a:endParaRPr lang="en-US" sz="299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энергии уходит на работу сердца, мозга и печени — жизненно важных органов.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базовых функций требует наибольших энергетических затрат, даже в покое.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2023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7032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45725" y="1934328"/>
            <a:ext cx="299250" cy="34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Энергозатратные процессы в организме
</a:t>
            </a:r>
            <a:endParaRPr lang="en-US" sz="3128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использует энергию для передачи сигналов по всему организму, обеспечивая реакцию и координацию.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нервных импульсов
</a:t>
            </a:r>
            <a:endParaRPr lang="en-US" sz="1158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мышц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тела требует значительных затрат энергии на работу мышечных волокон в ходе повседневной активности.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новых белков необходимо для роста тканей и восстановления после повреждений, что требует энергии.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волос и ногтей
</a:t>
            </a:r>
            <a:pPr algn="l" indent="0" marL="0">
              <a:lnSpc>
                <a:spcPct val="100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обновления и роста внешних тканей происходят благодаря постоянному метаболизму и энергетическим затратам.
</a:t>
            </a:r>
            <a:endParaRPr lang="en-US" sz="1431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постоянной температуры тела требует энергии для выработки тепла в холодную погоду.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кислорода в клеточном обмене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 в выработке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участвует в окислении глюкозы, что приводит к выделению энергии, необходимой для жизнедеятельности клеток и организма в целом.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нехватки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кислорода замедляет окислительные процессы, вызывает утомление, снижает способность выполнять физическую и умственную работу.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к энергии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Переваривание, транспортировка и переработка для получения энергии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Анаболизм—это процессы построения сложных молекул из более простых с использованием энергии, важные для синтеза белков и роста тканей организма.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и катаболизм: две стороны метаболизма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представляет собой распад сложных веществ на простые, сопровождающийся выделением энергии, необходимой для жизнедеятельности и поддержания функций организма.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анаболизмом и катаболизмом поддерживает стабильную работу организма, обеспечивая обновление клеток и энергию для работы всех систем.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анаболизма — восстановление мышц после тренировки, а катаболизм проявляется при расщеплении жиров и углеводов для получения энергии.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анаболизма после физических нагрузок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физической нагрузки начинается активный синтез белков в мышцах, что способствует их росту и восстановлению повреждённых тканей.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важен для укрепления мышц у подростков, повышая их силу и выносливость после регулярных тренировок.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возраста на скорость обмена веществ
</a:t>
            </a:r>
            <a:endParaRPr lang="en-US" sz="280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достигает максимума у подростков, что связано с быстрым ростом и физической активностью в этот период.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обмен веществ замедляется, что требует корректировки рациона и образа жизни для поддержания здоровья.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2019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повышает уровень энергии, стимулируя быстрое расщепление гликогена и мобилизацию ресурсов организма в стрессовых ситуациях.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Тироксин, гормон щитовидной железы, ускоряет метаболизм, регулируя скорость химических реакций в клетках и влияя на энергообмен.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контролирует уровень сахара в крови, способствуя его усвоению клетками и предотвращая гипергликемию.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 их влияние на обмен веществ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гормоны и их функции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функции ключевых гормонов, регулирующих обмен веществ и энергообмен в организме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функций гормонов помогает понять причины метаболических нарушений и важность гормонального баланса для здоровья.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академия наук, 2021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обмена: диабет и ожирение
</a:t>
            </a:r>
            <a:endParaRPr lang="en-US" sz="3003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диабет: контроль и последствия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нехватке инсулина уровень сахара в крови повышается, что вызывает усталость и проблемы с органами. Контроль диабета включает диету и медикаменты для нормализации состояния.
</a:t>
            </a:r>
            <a:endParaRPr lang="en-US" sz="1327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Ожирение: причины и риски для здоровья
</a:t>
            </a:r>
            <a:pPr algn="ctr" indent="0" marL="0">
              <a:lnSpc>
                <a:spcPct val="100000"/>
              </a:lnSpc>
              <a:buNone/>
            </a:pPr>
            <a:r>
              <a:rPr lang="en-US" sz="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Излишнее поступление энергии при недостатке физической активности ведёт к накоплению жировой ткани, что увеличивает нагрузку на сердце и повышает риск заболеваний.
</a:t>
            </a:r>
            <a:endParaRPr lang="en-US" sz="13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растворяет вещества, облегчая их транспортировку и биохимические реакции в организме для нормального метаболизма.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обмене веществ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пот и мочу вода помогает выводить токсичные продукты обмена, поддерживая чистоту внутренней среды.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потребление воды поддерживает температуру тела, предотвращая перегрев и сохраняя оптимальные условия для обмена веществ.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Суточная потребность в энергии для подростков
</a:t>
            </a:r>
            <a:endParaRPr lang="en-US" sz="270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энергии варьируется по возрасту и активности, отражая индивидуальные особенности развития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Учитывать энергозатраты важно для сбалансированного питания и поддержания здоровья в период активного роста.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ФГБУ «НИИ питания», 2022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обмен веществ у подростков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стимулируют обмен веществ, увеличивают расход калорий и способствуют развитию выносливости.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помогает контролировать вес, укрепляет сердечно-сосудистую систему и улучшает общее самочувствие подростков.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обмена веществ 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поддерживает жизненные процессы и энергию. Правильное питание, вода и активность помогают сохранить здоровье и предотвратить заболевания.
</a:t>
            </a:r>
            <a:endParaRPr lang="en-US" sz="372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2026-05-08T23:22:56Z</dcterms:created>
  <dcterms:modified xsi:type="dcterms:W3CDTF">2026-05-08T23:22:56Z</dcterms:modified>
</cp:coreProperties>
</file>