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анализатор: роль, устройство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помогает нам воспринимать и понимать звуки окружающего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науки о слухе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учёные изучали слух. Гиппократ и Аристотель заложили основы, а в XIX-XX веках Гельмгольц и Бекеша расширили знания о физиологии слуха, способствуя развитию речи и коммуникации.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слухового анализатора: основные отделы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играет важную роль в последовательном преобразовании звука от механических колебаний до осознанного восприятия.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— слуховая кора мозга, обеспечивает обработку и интерпретацию сложных звуковых образов и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 представлен слуховым нервом, который передаёт нервные импульсы от улитки к мозгу для дальнейшего анализа.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включает наружное, среднее и внутреннее ухо, отвечая за приём и первичную обработку звуковых волн.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ухо: улавливание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направляет звуковые волны в слуховой проход, усиливая их в частотном диапазоне от 2 до 4 кГц, важном для восприятия речи.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слуховой проход защищает более глубокие отделы уха от попадания грязи и посторонних предметов, поддерживая здоровье всей слуховой системы.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передача звуковых колебаний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колеблется под воздействием звуковых волн, преобразуя их в механические движения, которые передаются слуховым косточкам.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косточки — молоточек, наковальня и стремечко — усиливают колебания и передают их к внутреннему уху через овальное окно, обеспечивая эффективную передачу звука.
</a:t>
            </a:r>
            <a:endParaRPr lang="en-US" sz="1382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заполнена жидкостью и содержит волосковые клетки, которые реагируют на вибрации. Их движение превращает механические колебания в электрические сигналы для мозга.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улитки в слухе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расположены по длине улитки и чувствительны к разным частотам звука. Они не восстанавливаются, поэтому их повреждение ведёт к снижению слуха.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— ключевые рецепторы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механизм преобразования звука
</a:t>
            </a:r>
            <a:endParaRPr lang="en-US" sz="24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звука: схема передачи сигнала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преобразует звуковую информацию в форму, понятную мозгу, обеспечивая чёткое восприятие атмосферы.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передача сигнала гарантирует точное распознавание звуков для адаптации и коммуникации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физиологии органов чувств, 2022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слухового анализатора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высоты, громкости и тембра звука помогает отличать голоса и окружающие шумы для адекватного реагирования.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источника и направления звука обеспечивает ориентацию в пространстве и защиту от опасностей.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слуховой памяти и участие в речевом обучении способствуют социальной адаптации и формированию интеллекта.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ориентирована на определённую частоту, что позволяет различать широкий спектр звуков. Их утрата приводит к необратимой потере слуха.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16 000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примерное количество волосковых клеток в человеческой улитке, обеспечивающих восприятие звука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учебник для старших классов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звука по частотам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диапазоны звуков: инфразвук, слышимые звуки и ультразвук. Значение каждого диапазона для восприятия и 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воспринимает широкий спектр частот, что обеспечивает разнообразное звуковое окружение и эффективную коммуникацию.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слухового нерва: передача информации в мозг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состоит из примерно 30 000 волокон, которые передают электрические сигналы от волосковых клеток улитки к различным отделам мозга для дальнейшей обработки информации.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передачи импульсов по слуховому нерву позволяет человеку мгновенно реагировать на звук, что важно для ориентации в окружающей среде и общения.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слухового нерва приводят к искажению восприятия звуков, затрудняют понимание речи и могут вызвать временную или постоянную потерю слуха.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кора больших полушарий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кора находится в височных долях мозга и отвечает за сложный анализ звуковых сигналов, включая распознавание речи и музыки, что обеспечивает осознанное их восприятие.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области формируются слуховые образы и происходит интеграция звуковой информации, позволяя отделять важные звуки от фонового шума и понимать смысл услышанного.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Бинауральный слух и определение локализации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бинаурального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сигналов от обоих ушей позволяет мозгу фиксировать временные и амплитудные различия звуков, что усиливает восприятие и распознавание пространственного положения источника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направления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разницу во времени и громкости звука, поступающего на каждое ухо, мозг точно определяет направление и расстояние до объекта, издающего звук.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восприятия речи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звукового сигнала от окружения до осознанного понимания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слуха у детей и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8–13 лет дети воспринимают высокочастотные звуки лучше, чем взрослые, благодаря более острой чувствительности слухового аппарата.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слуховой системы в детском возрасте способствует быстрой компенсации возможных слуховых нарушений при своевременной помощи.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развитие слухового внимания в этот период поддерживает способности к обучению и восприятию новой информации.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слуха тесно связано с овладением речью, что напрямую влияет на учебные успехи и социальное взаимодействие ребенка.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нарушения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рождаются с аномалиями развития органов слуха, что вызывает ранние проблемы с восприятием звуков.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травмы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среднего или внутреннего уха, а также травмы головы и звуковая травма могут вызвать снижение слуха в любом возрасте.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сильного шума приводит к повреждению слухового аппарата и развитию шумовой тугоухости.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организма вызывает пресбиакузис — постепенную потерю слуха, особенно высокочастотных звуков.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слуха: причины и виды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миниатюрных устройств позволяет усилить звуки до комфортного уровня. Они настраиваются индивидуально и обеспечивают улучшение восприятия речи и окружающих звуков.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слуховые аппараты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тяжелых нарушениях слуха имплантат заменяет функцию поврежденных волосковых клеток, напрямую стимулируя слуховой нерв и обеспечивая возможность слышать.
</a:t>
            </a:r>
            <a:endParaRPr lang="en-US" sz="816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Кохлеарные имплантаты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хирургия и медицинские процедуры помогают восстановить или улучшить функцию слухового аппарата, а аудиотерапия способствует развитию слуха и речи.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Хирургические и терапевтические методы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коррекции слуха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1" y="1845684"/>
            <a:ext cx="242438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органа слуха и профилактика нарушений
</a:t>
            </a:r>
            <a:endParaRPr lang="en-US" sz="2468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громкого шума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слуха важно минимизировать воздействие громких звуков, особенно в течение длительного времени, чтобы избежать повреждения волосковых клеток.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гигиена ушей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Очищать уши нужно аккуратно, избегая острых предметов, чтобы не повредить слуховой проход и барабанную перепонку.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и лечение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обращение к специалистам и лечение инфекций предотвращают осложнения и сохраняют полноценное восприятие звука.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летучих мышей и дельфинов слух гораздо шире: они воспринимают ультразвуки, недоступные человеку. В состоянии невесомости у космонавтов меняется восприятие направления звука из-за особенностей работы вестибулярного аппарата.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различать примерно 400 000 оттенков звуков благодаря сложной работе слуховых рецепторов и мозга. Это позволяет нам воспринимать различные тембры и нюансы речи и музыки.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слухе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слухового анализатора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3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играет ключевую роль в жизни человека, обеспечивая связь с окружающим миром и развитие речи. Развитие технологий способствует улучшению диагностики и лечения нарушений слуха, что важно для будущих поколений.
</a:t>
            </a:r>
            <a:endParaRPr lang="en-US" sz="34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2026-05-09T20:43:10Z</dcterms:created>
  <dcterms:modified xsi:type="dcterms:W3CDTF">2026-05-09T20:43:10Z</dcterms:modified>
</cp:coreProperties>
</file>