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по мукам»: путь от романа к роману-эпопее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семейной драмы к исторической панораме эпохи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трилогия Алексея Толстого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«Хождения по мукам» рождался в 1920-е годы и завершился в 1941-м. Текст вобрал опыт революции, гражданской смуты и размышления о судьбе интеллигенции в новой России, став заметным примером исторической прозы своего времени.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трёх романов к единому эпическому целому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«Сёстры», «Восемнадцатый год» и «Хмурое утро» читаются как самостоятельные книги, но их связывают общие герои, повторяющиеся мотивы дороги и нарастающее чувство исторической перемены.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фиксирует новый этап испытания личности: от частной семейной драмы к революционному выбору и затем к осмыслению последствий Гражданской войны.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последовательное расширение масштаба превращает трилогию в целостное эпическое произведение о времени, в котором судьба человека неотделима от судьбы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видел эпоху крупным планом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строил повествование так, чтобы точная историческая деталь не мешала живому человеческому конфликту. Его интересовали не только события, но и то, как они меняют привычки, речь и внутренние ориентиры героев.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движении: от Петербурга до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Толстого пространство постоянно расширяется: город сменяется дорогой, провинцией, госпиталем, фронтом. Такой маршрут помогает показать, как личная история героев растворяется в огромном и тревожном движении страны.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на фоне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важно, что исторический перелом оголяет характеры. В обстановке войны и революции особенно заметны страх, верность, растерянность и мужество — именно они делают героев убедительными и современными для читателя.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и его исторический замысел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трилогии и исторических событий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замысел Толстого развивался одновременно с осмыслением переломной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история и реальная история движутся параллельно: каждый новый роман отвечает на новый этап национального кризиса.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трилогия «Хождение по мукам»: «Сёстры» (1921–1922), «Восемнадцатый год» (1927–1928), «Хмурое утро» (1941); исторический фон: Первая мировая война, революции 1917 года, Гражданская война.
</a:t>
            </a:r>
            <a:endParaRPr lang="en-US" sz="9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«Сёстры»: начало пути героев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Предреволюционный 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передаёт ощущение напряжённого ожидания: привычный уклад ещё сохраняется, но уже заметны тревога, усталость и внутренний разлад 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частную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эпизоды и военная повседневность вторгаются в судьбы героев, заставляя их по-новому смотреть на любовь, долг и собственное будущее.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конфликт трилогии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Катя и Даша Булавины, а вместе с ними — вопрос о том, сможет ли личная жизнь устоять перед приближением исторической катастрофы.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«Восемнадцатый год»: революция как испытание мировоззрений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проверяет прежние представления героев о чести и ответственности. То, что раньше казалось очевидным, теперь требует личного выбора и внутреннего обоснования.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фронт, дороги и военные центры образуют широкую карту страны в переломный момент. Перемещения персонажей становятся частью большого исторического сдвига.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Разделённые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оказываются по разные стороны исторического конфликта. Их поступки показывают, что революция разделяет не только страны и армии, но и семьи, дружбу, привычный мир.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 новая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сталкиваются два уклада: уходящий мир империи и формирующаяся новая власть. На этом фоне особенно остро звучит вопрос о будущем страны и человека.
</a:t>
            </a:r>
            <a:endParaRPr lang="en-US" sz="13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«Хмурое утро»: итог Гражданской войны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книга подводит итог многолетнему испытанию: война ослабевает, но её последствия ещё определяют жизнь героев, их память, чувства и представления о будущем.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Катя, Даша, Телегин и Рощин проходят через утраты и внутреннее взросление, понимая, что прежние ориентиры больше не работают безоговорочно.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историческая ответственность: каждый должен не просто пережить разлом эпохи, но и определить своё место в новой реальности.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10759"/>
            <a:ext cx="4176900" cy="1904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книг трилогии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время действия, конфликт и масштаб изображения в каждой части трилогии.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от личной драмы к общенациональной истории: каждая следующая книга расширяет пространство, время и круг общественных конфликтов.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трилогия «Хождение по мукам»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превращается в эпопею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частная история Булавиных постепенно подчиняется логике большой истории.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путь интеллигенции от растерянности к нравственному выбору.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трилогия «Хождение по мукам»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объединяет три этапа исторического слома, через которые проверяются взгляды и принципы образованных героев. Их внутренний кризис становится знаком кризиса целого слоя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реалии в художественном тексте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вводит в повествование узнаваемые приметы времени: госпитали, эшелоны, военную повседневность и уличные перевороты. Эти детали создают ощущение достоверной хроники.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не отделён от частной жизни героев: фронт, тыл и дороги постоянно вмешиваются в их выбор. Поэтому личная драма звучит как часть судьбы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трилогии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пути связывает перемещения героев с перемещением самой страны, поэтому дорога в романе всегда означает перемену не только места, но и внутреннего состояния.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мотив исторического перелома: именно он задаёт напряжение сюжета и подчиняет себе другие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мотивов в трилогии А. Н. Толстого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А. Н. Толстого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опирается на живую разговорную речь, поэтому диалоги звучат естественно и передают психологическое напряжение без лишних пояснений.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деталь помогает увидеть эпоху через предметы, жесты и привычки людей, а не только через крупные исторические события.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 между спокойными и драматическими сценами усиливают чувство исторической нестабильности и делают повествование особенно динамичным.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обобщения придают частным эпизодам широкий смысл: за судьбой одного героя читатель видит движение целого народа 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сюжете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распределяют смысловые и социальные акценты трилогии.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типы героев роман показывает не один характер, а целый спектр ответов на исторический перелом.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«Хождение по мукам»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историческая достоверность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не превращает текст в хронику: автор отбирает детали, усиливает контрасты и строит сцены так, чтобы читатель чувствовал драму времени изнутри.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в романе рождается из соединения факта и художественного смысла. Прошлое здесь становится не фоном, а главным испытанием человека и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точно воспроизводит приметы 1914–1920-х годов: войну, революционные потрясения, фронтовую и тыловую повседневность. Благодаря этому эпоха узнаётся без дополнительных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герои на протяжении трилогии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линии развития персонажей от личной растерянности к историческому выбору.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эпопеи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исторический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охватывает годы войны, революции и Гражданской войны, а значит, показывает не один эпизод, а целый исторический процесс. Масштаб событий делает сюжет эпическим.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частного и общего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семьи Булавиных и других героев постоянно пересекаются с судьбой страны. Частная жизнь здесь не отделена от истории, а раскрывает её человеческую цену.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их соотношение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любовь, власть и ответственность раскрываются только в столкновении с исторической катастрофой.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смысловыми осями становятся исторический перелом и личная ответственность; остальные темы поддерживают и углубляют 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тематической структуры трилогии А. Н. Толстого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«Хождение по мукам» остаётся важным романом-эпопеей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Толстого соединяет личную драму, историческую правду и широкий взгляд на эпоху. Именно поэтому она помогает понять, как большие события меняют человека, его выбор и представление о Родине.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2026-05-23T20:56:13Z</dcterms:created>
  <dcterms:modified xsi:type="dcterms:W3CDTF">2026-05-23T20:56:13Z</dcterms:modified>
</cp:coreProperties>
</file>