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«Господин из Сан-Франциско»: сатира и притча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богатстве, смерти и хрупкости цивилизации у Бунина.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создан накануне больших потрясений XX века, когда внешнее благополучие уже не скрывало кризис ценностей. Бунин показывает общество, где комфорт, статус и удовольствие подменяют смысл жизни, а частная история превращается в философское предупреждение.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перед катастрофой: зачем Бунин пишет этот рассказ?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сюжет: от роскоши к разоблачению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путешествию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американец заранее планирует отдых, доверяя только деньгам, расписанию и удобству. Жизнь кажется ему управляемой и предсказуемой.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и курортный блеск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отправляется в Европу и на Капри, где каждый день подчинён комфорту, развлечениям и внешней респектабельности. Мир вокруг выглядит безупречно устроенным.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Внезапная смерть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гостинице герой неожиданно умирает, и привычный порядок мгновенно рушится. Его власть и положение перестают иметь значение.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тела после смерти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Мёртвого героя начинают воспринимать уже не как человека, а как тяжёлый груз. Финал подчёркивает: социальный блеск исчезает вместе с жизнью.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образ богатого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денег и внешнего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существование строится на расчёте, потреблении и уверенности в силе денег. Бунин показывает не личностный рост, а механический, зависимый от удобств образ жизни.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имени — без индивидуальности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показан безымянным, почти лишённым личной истории. Благодаря этому он воспринимается не как единичный человек, а как собирательный тип состоятельного класса.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не раскрывает личность, а стандартизирует её поведение. Люди в таком мире существуют по шаблону, где главное — не смысл, а демонстрация достатка.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Показная вежливость, дорогие блюда и безупречный сервис создают видимость благополучия, но не приближают людей друг к другу. За внешней учтивостью скрывается холодная привычка к комфорту.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богатых людей заранее расписан, а их выборы почти не отличаются свободой. Даже удовольствие превращается в обязанность следовать престижному стилю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Бунин сатирически изображает богатый отдых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 рассказе: красота без тепла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Италия, гостиницы и морское путешествие выглядят привлекательно, но эта красота оказывается внешней и декоративной. Пространство будто создано для взгляда, а не для живого человеческого опыта.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связана с удобством, дороговизной и техническим блеском, однако в ней почти нет нравственной глубины. Комфорт не становится признаком духовности.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Ухоженные маршруты и роскошные интерьеры скрывают равнодушие окружающих. Люди легко соблюдают форму, но не проявляют подлинного участия.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европейским блеском постоянно ощущается страх перед смертью и распадом. Поэтому мир кажется устойчивым только до первого потрясения.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тексту И. А. Бунина («Господин из Сан-Франциско»).
</a:t>
            </a:r>
            <a:endParaRPr lang="en-US" sz="857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тексте не просто украшают сюжет: они организуют восприятие мира, где любая внешняя уверенность оказывается ненадёжной.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блеск и движение, тем заметнее скрытая беспомощность человека перед смертью.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контрасты рассказа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в рассказе не выглядит случайной: она раскрывает закон, которому подчинена любая человеческая судьба. Перед временем и природой все оказываются равны.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 смерти с героя снимается социальная маска, и остаётся лишь тело, утратившее прежнюю значимость. Так Бунин показывает бессилие богатства перед конечностью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как нравственный приговор миру, где накопление и самоуверенность подменяют духовное содержание. Именно поэтому частная история приобретает общий философский смысл.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героя как притчевый смысловой центр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богатства к разоблачению иллюзий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Композиционная схема рассказа И. А. Бунина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«Атлантида»: образ цивилизации на грани исчезновения
</a:t>
            </a:r>
            <a:endParaRPr lang="en-US" sz="2278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Лайнер как блестящая вершина технического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 «Атлантида» представлен как огромный, почти торжественный механизм, в котором соединены комфорт, порядок и мощь. Но именно это величие делает его символом цивилизации, уверенной в себе и не замечающей собственной хрупкости. Судно плывёт как триумф, который уже несёт в себе тень крушения.
</a:t>
            </a:r>
            <a:endParaRPr lang="en-US" sz="986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из мифа и чувство обречённости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Отсылка к Атлантиде вызывает образ исчезнувшего мира, поглощённого стихией. Поэтому название лайнера воспринимается не только как географическая или техническая деталь, но и как предчувствие гибели устроенного человеческого порядка. Блеск здесь соседствует с тревогой.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Комфорт, за которым скрыта пустота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парохода всё устроено ради удобства пассажиров: свет, сервис, маршруты, расписание, видимость безупречного контроля. Однако эта отлаженность не спасает от мысли о конечности, а лишь подчёркивает, насколько непрочны человеческие достижения перед лицом времени.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ирония и холодная повествовательная дистанция
</a:t>
            </a:r>
            <a:endParaRPr lang="en-US" sz="203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нарочно выдержано спокойно и почти величаво, но именно эта сдержанность позволяет Бунину особенно резко выявлять пошлость, самодовольство и духовную пустоту богатых персонажей.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рождается в точном подборе слов: внешне нейтральные описания обстановки, одежды и жестов показывают не достоинство героев, а их зависимость от привычного комфорта и статуса.
</a:t>
            </a:r>
            <a:endParaRPr lang="en-US" sz="1103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торжественным тоном и мелочностью изображаемой жизни делает мир рассказа беспощадно ясным: за блеском и ритуалом скрывается отсутствие подлинного человеческого содержания.
</a:t>
            </a:r>
            <a:endParaRPr lang="en-US" sz="1102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не спорит с героями открыто, но его дистанция превращает каждую деталь в скрытое разоблачение, где даже роскошь выглядит холодной и механической.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49757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рассказ «Господин из Сан-Франциско»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символы рассказа и их смысловая функция в раскрытии темы.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связывают частный сюжет с общим выводом: внешнее величие оказывается непрочным, а богатство не спасает от духовной и физической конечности.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рассказа и их значения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противопоставляет палубу и трюм, светлые залы и скрытые технические помещения, показывая, что роскошь держится на невидимом труде и вытесненном риске.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 и низ в тексте обозначают не только расположение людей, но и их социальную дистанцию: одни наслаждаются удобством, другие обеспечивают эту видимость благополучия.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становится философским знаком: чем ближе герои к комфорту и блеску, тем явственнее ощущается присутствие смерти, труда и человеческой уязвимости.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оппозиции в рассказе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детализация и язык быта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Дорогие костюмы и безупречная экипировка подчеркивают не индивидуальность, а зависимость героя от статуса и готовых социальных ролей.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внешний вид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Меню, сервировка и услужливость персонала создают видимость избранности, но одновременно показывают, что удовольствие здесь стандартизировано и механично.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обслуживание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выстроенный отдых превращает жизнь в последовательность запланированных действий, где спонтанность почти отсутствует, а комфорт становится целью сам по себе.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 расписание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Гостиничные и корабельные интерьеры выглядят дорого и удобно, однако их подробности раскрывают холодную, вещную среду, лишенную подлинного тепла.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и обстановка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«Господин из Сан-Франциско»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просто набор мотивов, а их внутреннюю иерархию: философский смысл сосредоточен вокруг предельного опыта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смерть и разоблачение иллюзий: именно они определяют композицию, тон и итоговое понимание рассказа.
</a:t>
            </a:r>
            <a:endParaRPr lang="en-US" sz="129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Притчевость усиливается символами и обобщённым пространством: текст читается как урок о человеческой самоуверенности, который понятен вне конкретной эпохи.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лишён индивидуализирующих черт, поэтому становится не частным лицом, а обобщённым образом человека, уверенного в силе денег и внешнего успеха.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выстроены так, чтобы каждое звено подводило к нравственному выводу: жизнь, основанная на потреблении и гордыне, оказывается непрочной и конечной.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воспринимается как притча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сатиры и философского смысла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Сатирическое изображение богатых пассажиров не самоцель: оно вскрывает нравственную пустоту мира, где престиж подменяет живое чувство и подлинную ценность личности.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рассказе почти отсутствует; вместо него возникает горькая ирония, потому что смешными выглядят не люди как таковые, а их претензия на превосходство.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 рождается из столкновения роскоши и смерти: чем уверённее герои в своей значительности, тем очевиднее их беспомощность перед конечностью жизни.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оценивает человеческую самоуверенность строго и без снисхождения, соединяя социальную критику с почти притчевой, нравственной ясностью.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мир кажется равнодушным к человеческой судьбе: море, темные помещения и обратный путь парохода подчеркивают ничтожность личной драмы перед лицом безразличной стихии.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холода, тишины и отчуждения усиливают чувство пустоты: герой исчезает, а вокруг остаются лишь сумерки, движение машин и холодная, бесчувственная поверхность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образы и ощущение холода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рассказа для старшеклассников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статуса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критически взглянуть на стремление измерять ценность человека деньгами, брендами и внешней респектабельностью.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как норма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показывает, как комфорт и престиж легко подменяют смысл жизни, если человек привыкает судить о себе и других по вещам.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 размышления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видеть за внешним успехом хрупкость, одиночество и конечность, что особенно важно в возрасте выбора жизненных ориентиров.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Бунин: от социальной сатиры к вечному предупреждению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«Господин из Сан-Франциско» убеждает, что богатство, статус и цивилизационный блеск не отменяют человеческой конечности. Бунин превращает частную историю в точное и суровое предупреждение о цене иллюзий.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2026-05-20T01:23:15Z</dcterms:created>
  <dcterms:modified xsi:type="dcterms:W3CDTF">2026-05-20T01:23:15Z</dcterms:modified>
</cp:coreProperties>
</file>