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Треугольники, описанные около окружности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окружность связывает стороны, углы и площадь треугольника.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описанный около окружности треугольник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решать задачи на построение, находить радиус и площадь, а также видеть связь между касательными, биссектрисами и точками касания в одной фигуре.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1775" y="3118319"/>
            <a:ext cx="5673609" cy="1368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«треугольник описан около окружности»
</a:t>
            </a:r>
            <a:endParaRPr lang="en-US" sz="2590" dirty="0"/>
          </a:p>
        </p:txBody>
      </p:sp>
      <p:sp>
        <p:nvSpPr>
          <p:cNvPr id="12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касается сторон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считают описанным около окружности, если окружность касается всех трёх его сторон. Тогда каждая сторона играет роль касательной и входит в общую геометрическую конструкцию.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касания на стороне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касания лежит прямо на стороне треугольника. В этой точке радиус окружности перпендикулярен стороне, поэтому касание задаёт точную связь между окружностью и фигурой.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внутри треугольника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вписанной окружности всегда расположен внутри невырожденного треугольника. Он одинаково удалён от всех сторон, поэтому от него можно провести равные перпендикуляры к каждой стороне.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520090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Биссектрисы указывают центр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этот центр, используют биссектрисы углов. Их пересечение показывает точку, из которой окружность касается всех сторон треугольника и удобно строится на чертеже.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и их значения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помогает описать положение окружности внутри треугольника и выполнять вычисления.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элементы связаны через касание, биссектрисы и одинаковое расстояние от центра до сторон.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вписанной окружности и треугольника, школьная геометрия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касательных от одной точки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отрезки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одной точки к окружности проведены две касательные, их отрезки до точек касания равны. Это свойство сразу даёт одинаковые части на двух соседних сторонах треугольника.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9575" y="3051094"/>
            <a:ext cx="5491348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доказательств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часто используют в задачах на доказательство. Оно помогает показать равенство отрезков, подтвердить симметрию рисунка и связать вершины треугольника с точками касания.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неизвестных длин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равенство касательных помогает находить неизвестные отрезки без лишних измерений. Достаточно заметить, от какой вершины проведены касательные к окружности, и сравнить соответствующие части сторон.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треугольника и вписанной окружности
</a:t>
            </a:r>
            <a:pPr algn="l" indent="0" marL="0">
              <a:lnSpc>
                <a:spcPct val="90000"/>
              </a:lnSpc>
              <a:buNone/>
            </a:pPr>
            <a:r>
              <a:rPr lang="en-US" sz="92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показывает, почему биссектрисы нужны для нахождения центра окружности.
</a:t>
            </a:r>
            <a:endParaRPr lang="en-US" sz="251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где встречаются биссектрисы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вписанной окружности находят как точку пересечения биссектрис углов треугольника. Это не случайное место: именно там расстояния до всех сторон становятся одинаковыми, поэтому можно построить одну окружность, касающуюся каждой стороны.
</a:t>
            </a:r>
            <a:endParaRPr lang="en-US" sz="1014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перпендикуляры к сторонам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центра опускают перпендикуляры к сторонам треугольника, и их длины оказываются равны радиусу. На рисунке это выглядит как три одинаковых отрезка, проведённых от одной точки к разным сторонам фигуры.
</a:t>
            </a:r>
            <a:endParaRPr lang="en-US" sz="1014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центр всегда внутри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любого невырожденного треугольника такой центр существует и лежит внутри фигуры. Биссектрисы делят углы пополам и неизбежно сходятся в одной точке, которая становится опорой для построения вписанной окружности.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1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вписанной окружности
</a:t>
            </a:r>
            <a:endParaRPr lang="en-US" sz="281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показано, как меняется площадь при разных значениях периметра и радиуса. Формула S = pr позволяет быстро считать результат.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радиус при заданном периметре, тем больше площадь треугольника.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площади треугольника с радиусом вписанной окружности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формуле S = pr из школьной геометрии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 удобно представить как сумму трёх частей, каждая из которых использует один и тот же радиус вписанной окружности.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формулы площади через разбиение на три треугольника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площади складываются в один удобный результат.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286333"/>
            <a:ext cx="4921004" cy="17295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найти по данным о треугольнике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известная величина часто помогает восстановить другие элементы фигуры.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решения задач достаточно увидеть, какая из связей подходит к данным, и выбрать нужное свойство или формулу.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вписанной окружности и формулы площади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 и упрощение построений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 и упрощение построений
</a:t>
            </a:r>
            <a:endParaRPr lang="en-US" sz="2335" dirty="0"/>
          </a:p>
        </p:txBody>
      </p:sp>
      <p:sp>
        <p:nvSpPr>
          <p:cNvPr id="11" name="Text 3"/>
          <p:cNvSpPr txBox="1"/>
          <p:nvPr/>
        </p:nvSpPr>
        <p:spPr>
          <a:xfrm>
            <a:off x="4708924" y="15305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ось симметрии
</a:t>
            </a:r>
            <a:pPr algn="l" indent="0" marL="0">
              <a:lnSpc>
                <a:spcPct val="90000"/>
              </a:lnSpc>
              <a:buNone/>
            </a:pPr>
            <a:r>
              <a:rPr lang="en-US" sz="36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68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равнобедренном треугольнике ось симметрии проходит через вершину и середину основания. Поэтому чертёж легче проверять: левая и правая части должны совпадать по форме и расположению точек касания.
</a:t>
            </a:r>
            <a:endParaRPr lang="en-US" sz="1013" dirty="0"/>
          </a:p>
        </p:txBody>
      </p:sp>
      <p:sp>
        <p:nvSpPr>
          <p:cNvPr id="12" name="Text 4"/>
          <p:cNvSpPr txBox="1"/>
          <p:nvPr/>
        </p:nvSpPr>
        <p:spPr>
          <a:xfrm>
            <a:off x="4708924" y="23973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Совпадающие линии
</a:t>
            </a:r>
            <a:pPr algn="l" indent="0" marL="0">
              <a:lnSpc>
                <a:spcPct val="90000"/>
              </a:lnSpc>
              <a:buNone/>
            </a:pPr>
            <a:r>
              <a:rPr lang="en-US" sz="37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Биссектриса, медиана и высота, проведённые к основанию, совпадают. Это сокращает число построений и помогает сразу найти нужную прямую, по которой удобно проводить окружность и перпендикуляр.
</a:t>
            </a:r>
            <a:endParaRPr lang="en-US" sz="1038" dirty="0"/>
          </a:p>
        </p:txBody>
      </p:sp>
      <p:sp>
        <p:nvSpPr>
          <p:cNvPr id="13" name="Text 5"/>
          <p:cNvSpPr txBox="1"/>
          <p:nvPr/>
        </p:nvSpPr>
        <p:spPr>
          <a:xfrm>
            <a:off x="4708924" y="32641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Симметричные касания
</a:t>
            </a:r>
            <a:pPr algn="l" indent="0" marL="0">
              <a:lnSpc>
                <a:spcPct val="90000"/>
              </a:lnSpc>
              <a:buNone/>
            </a:pPr>
            <a:r>
              <a:rPr lang="en-US" sz="36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66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касания на боковых сторонах находятся на одинаковом расстоянии от оси симметрии. Такое расположение упрощает поиск неизвестных отрезков и позволяет быстро заметить ошибку в построении.
</a:t>
            </a:r>
            <a:endParaRPr lang="en-US" sz="1007" dirty="0"/>
          </a:p>
        </p:txBody>
      </p:sp>
      <p:sp>
        <p:nvSpPr>
          <p:cNvPr id="14" name="Text 6"/>
          <p:cNvSpPr txBox="1"/>
          <p:nvPr/>
        </p:nvSpPr>
        <p:spPr>
          <a:xfrm>
            <a:off x="4708924" y="41309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рисунку
</a:t>
            </a:r>
            <a:pPr algn="l" indent="0" marL="0">
              <a:lnSpc>
                <a:spcPct val="90000"/>
              </a:lnSpc>
              <a:buNone/>
            </a:pPr>
            <a:r>
              <a:rPr lang="en-US" sz="36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6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часть чертежа не совпадает с другой, значит, допущена ошибка в измерениях или построении. Симметрия равнобедренного треугольника делает проверку наглядной и особенно удобной для школьных задач.
</a:t>
            </a:r>
            <a:endParaRPr lang="en-US" sz="9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фиксированном периметре увеличение радиуса вписанной окружности сразу повышает площадь. Это удобно для быстрого сравнения ответов в задачах и проверки вычислений.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r при одном и том же p, тем больше S. Данные подтверждают прямую зависимость площади от радиуса.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изменяется площадь при одном и том же периметре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формуле S = pr, примеры рассчитаны для p = 18 см.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262" y="1716712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1811" y="1750102"/>
            <a:ext cx="485400" cy="388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7705" y="3327084"/>
            <a:ext cx="398213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16961" y="3327084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расстояние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одинаково удалена от всех сторон треугольника, она является центром вписанной окружности. Это главный признак, по которому можно проверить правильность найденного центра.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биссектрис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биссектрисы пересекаются в одной точке, через неё можно провести вписанную окружность. Именно поэтому при построении сначала ищут биссектрисы, а уже потом радиус.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к стороне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Радиус, проведённый в точку касания, всегда образует прямой угол со стороной. Если на чертеже этот угол не прямой, построение выполнено неверно и требует проверки.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чертежа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самопроверки полезно отметить центр, радиусы и точки касания разными цветами. Тогда легче увидеть, совпадают ли биссектрисы, перпендикуляры и равные отрезки касательных.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и проверка правильности построения
</a:t>
            </a:r>
            <a:endParaRPr lang="en-US" sz="271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задачи по теме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самые частые школьные задачи и опорные свойства, которые помогают их решать без лишних построений.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заданий сводится к трём идеям: площадь, касательные и биссектрисы. Если известна одна величина, можно восстановить несколько других.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43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задач по теме «Треугольники, описанные около окружности»
</a:t>
            </a:r>
            <a:endParaRPr lang="en-US" sz="84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66" y="3171554"/>
            <a:ext cx="4125338" cy="14221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4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углами треугольника
</a:t>
            </a:r>
            <a:endParaRPr lang="en-US" sz="2845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Биссектрисы направляют центр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Биссектрисы делят углы пополам, поэтому их пересечение всегда лежит внутри треугольника. Именно эта точка становится центром вписанной окружности и одинаково удалена от всех сторон.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Вписанная окружность существует всегда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 от того, остроугольный, тупоугольный или прямоугольный треугольник дан, в нём можно построить вписанную окружность. Меняется лишь форма чертежа и положение точек касания.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влияет на детали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центр остаётся в той же смысловой роли, длины сторон и величины углов изменяют расположение касаний. Поэтому при решении задач важно внимательно читать рисунок и данные.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4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описанный треугольник
</a:t>
            </a:r>
            <a:pPr algn="l" indent="0" marL="0">
              <a:lnSpc>
                <a:spcPct val="90000"/>
              </a:lnSpc>
              <a:buNone/>
            </a:pPr>
            <a:r>
              <a:rPr lang="en-US" sz="89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схема: от данных на чертеже к проверке ответа через свойства касательных, биссектрис и радиуса вписанной окружности.
</a:t>
            </a:r>
            <a:endParaRPr lang="en-US" sz="24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решении задач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две окружности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смешивать вписанную и описанную окружность. У них разные положения относительно треугольника, поэтому прежде всего нужно понять, какая именно окружность дана в задаче.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Ставят полупериметр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формулу S = pr подставляют периметр, а не полупериметр. Если перепутать эти величины, ответ получится вдвое больше или меньше правильного значения.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не тот отрезок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вместо радиуса используют диаметр или наоборот. В геометрии это приводит к неверной площади и неправильным выводам, поэтому следует внимательно подписывать все отрезки на чертеже.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касательные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одной вершины отрезки касательных равны, и это свойство часто помогает найти неизвестную длину. Если его не использовать, можно усложнить задачу и пропустить короткое решение.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показаны четыре опорные связи, которые чаще всего встречаются в решении задач. Все они работают только вместе с рисунком и точными обозначениями.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в этой теме не существуют отдельно: каждая опирается на конкретное свойство фигуры. Поэтому сначала читают чертёж, потом выбирают нужное правило.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формул и свойств темы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основным свойствам темы; значения отражают учебную роль, а не измеренные данные.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Контрольные и самостоятельные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школьных работах такие задачи проверяют умение пользоваться формулой площади, свойствами касательных и биссектрис, а также аккуратно читать чертёж.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построений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геометрических построениях свойства вписанной окружности позволяют быстро убедиться, что чертёж выполнен верно, а все точки расположены правильно.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Олимпиадные задания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сложных задачах тема помогает находить скрытые длины и доказывать равенство отрезков без лишних вычислений и измерений.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эта тема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темы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Треугольник, описанный около окружности, объединяет касательные, биссектрисы и вписанную окружность. Эти свойства помогают строить фигуру, находить неизвестные элементы и уверенно проверять решение задачи.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2026-06-03T14:34:33Z</dcterms:created>
  <dcterms:modified xsi:type="dcterms:W3CDTF">2026-06-03T14:34:33Z</dcterms:modified>
</cp:coreProperties>
</file>