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jpe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jpe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332" y="0"/>
            <a:ext cx="3521087" cy="51434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1245796"/>
            <a:ext cx="4778476" cy="107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 и его обитатели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373126" y="2509361"/>
            <a:ext cx="4778476" cy="992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474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в мир трав, цветов, насекомых и птиц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87414" y="3998119"/>
            <a:ext cx="4184585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275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луг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 можно увидеть у реки, на опушке леса или рядом с деревней. Летом он напоминает зелёный ковёр, где солнца много, а травы растут свободно и высоко.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8494"/>
            <a:ext cx="2794271" cy="195380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9003" y="1408494"/>
            <a:ext cx="2794271" cy="195380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3273" y="1408494"/>
            <a:ext cx="2794271" cy="195380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— зелёный фундамент луга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52651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Клевер и ромашка рядом
</a:t>
            </a:r>
            <a:pPr algn="ctr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лугу клевер раскрывает свои шарики-соцветия, а ромашка тянет к солнцу белые лепестки. Рядом с ними легко представить пчёл, бабочек и жуков, которые перелетают с цветка на цветок и делают луг живым и шумным.
</a:t>
            </a:r>
            <a:endParaRPr lang="en-US" sz="991" dirty="0"/>
          </a:p>
        </p:txBody>
      </p:sp>
      <p:sp>
        <p:nvSpPr>
          <p:cNvPr id="13" name="Text 3"/>
          <p:cNvSpPr txBox="1"/>
          <p:nvPr/>
        </p:nvSpPr>
        <p:spPr>
          <a:xfrm>
            <a:off x="3319671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Колокольчики и васильки
</a:t>
            </a:r>
            <a:pPr algn="ctr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Синие колокольчики и васильки заметны издалека, будто маленькие огоньки среди травы. Их яркая окраска помогает привлечь насекомых, а тонкие стебли покачиваются даже от лёгкого ветра, словно здороваются со всеми вокруг.
</a:t>
            </a:r>
            <a:endParaRPr lang="en-US" sz="991" dirty="0"/>
          </a:p>
        </p:txBody>
      </p:sp>
      <p:sp>
        <p:nvSpPr>
          <p:cNvPr id="14" name="Text 4"/>
          <p:cNvSpPr txBox="1"/>
          <p:nvPr/>
        </p:nvSpPr>
        <p:spPr>
          <a:xfrm>
            <a:off x="611394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Травы с крепкими корнями
</a:t>
            </a:r>
            <a:pPr algn="ctr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луговых растений корни уходят глубоко в землю и помогают добывать воду. Благодаря этому даже в сухие дни мятлик и другие травы остаются зелёными, а животные находят здесь укрытие и корм.
</a:t>
            </a:r>
            <a:endParaRPr lang="en-US" sz="99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325" y="1128635"/>
            <a:ext cx="8369100" cy="19696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 лугу так много цветов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90700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Разное время цветения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90700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луговые цветы распускаются весной, другие — только летом. Поэтому луг всё время меняет окраску, и кажется, будто кто-то каждый месяц рисует на нём новый узор.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2585313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Света здесь много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2585313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 открыт солнцу, поэтому светолюбивые растения чувствуют себя здесь особенно хорошо. Им не нужно прятаться в тени деревьев, и они смело тянутся вверх к теплу и свету.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4677675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Влажные и сухие места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4677675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одних участках почва влажная, на других — сухая и тёплая. Из-за этого рядом уживаются нежные ромашки и крепкие злаки с узкими листьями, которым не страшна жара.
</a:t>
            </a:r>
            <a:endParaRPr lang="en-US" sz="800" dirty="0"/>
          </a:p>
        </p:txBody>
      </p:sp>
      <p:sp>
        <p:nvSpPr>
          <p:cNvPr id="16" name="Text 8"/>
          <p:cNvSpPr txBox="1"/>
          <p:nvPr/>
        </p:nvSpPr>
        <p:spPr>
          <a:xfrm>
            <a:off x="6769375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не мешают друг другу
</a:t>
            </a:r>
            <a:endParaRPr lang="en-US" sz="932" dirty="0"/>
          </a:p>
        </p:txBody>
      </p:sp>
      <p:sp>
        <p:nvSpPr>
          <p:cNvPr id="17" name="Text 9"/>
          <p:cNvSpPr txBox="1"/>
          <p:nvPr/>
        </p:nvSpPr>
        <p:spPr>
          <a:xfrm>
            <a:off x="6769375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лугового растения свой «любимый» уголок. Одни лучше растут у воды, другие — на пригорке, поэтому на лугу можно увидеть очень разные цветы и травы почти рядом.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3125" y="1454383"/>
            <a:ext cx="3977700" cy="30687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— самые частые гости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859450" y="1523150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и шмели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859450" y="1712725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и шмели прилетают на луг за нектаром и пыльцой. Они особенно любят цветы, где много сладкого угощения, а сами при этом помогают растениям образовывать семена.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4859450" y="3908200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и жуки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859450" y="4097775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и жуки постоянно суетятся между стеблями, листьями и землёй. Одни ищут пищу, другие охотятся на мелких вредителей, и от этого луг становится более здоровым.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4859450" y="3113183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Кузнечики в траве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4859450" y="3302758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Кузнечики живут среди высоких стеблей и легко прячутся в зелёной чаще. Если поблизости опасность, они резко прыгают в сторону, словно играют в очень быструю прятки.
</a:t>
            </a:r>
            <a:endParaRPr lang="en-US" sz="800" dirty="0"/>
          </a:p>
        </p:txBody>
      </p:sp>
      <p:sp>
        <p:nvSpPr>
          <p:cNvPr id="16" name="Text 8"/>
          <p:cNvSpPr txBox="1"/>
          <p:nvPr/>
        </p:nvSpPr>
        <p:spPr>
          <a:xfrm>
            <a:off x="4859450" y="2318167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Бабочки у цветов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4859450" y="2507742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Бабочки садятся на яркие цветы очень осторожно, будто не хотят потревожить их красоту. Их хоботок похож на тонкую трубочку, через которую удобно пить сладкий сок.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цветок помогает насекомому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на лугу происходит опыление и появляются новые семена.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5125" y="1470247"/>
            <a:ext cx="4061100" cy="147135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и шмели на работе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97800" y="2161475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особенно любят клевер и другие луговые цветы. Перелетая от одного растения к другому, они переносят пыльцу и помогают лугу давать семена и новые побеги.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97800" y="1870251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на цветках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97800" y="3740088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Шмели могут летать даже тогда, когда воздух ещё прохладный. Поэтому они часто начинают работу раньше других насекомых и успевают побывать на многих цветках за день.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97800" y="3448864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Шмели в прохладе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4816800" y="3740088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течение тёплых месяцев пчелиная семья собирает нектар, чтобы затем сделать мёд. Это трудолюбивые маленькие работники, и без них луговым растениям было бы гораздо труднее.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4816800" y="3448864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на тёплый сезон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409792"/>
            <a:ext cx="2752200" cy="19512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5900" y="1409792"/>
            <a:ext cx="2752200" cy="1951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18650" y="1409792"/>
            <a:ext cx="2752200" cy="19512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Бабочки — пёстрые гости луга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4" name="Text 2"/>
          <p:cNvSpPr txBox="1"/>
          <p:nvPr/>
        </p:nvSpPr>
        <p:spPr>
          <a:xfrm>
            <a:off x="690100" y="3457175"/>
            <a:ext cx="2311314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Крапивница на солнечной траве
</a:t>
            </a:r>
            <a:pPr algn="l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Крапивница часто садится на луговые цветы и раскрывает свои яркие крылья. Когда она перелетает с места на место, кажется, будто по лугу летит маленький живой рисунок, который любит солнце и тёплый ветер.
</a:t>
            </a:r>
            <a:endParaRPr lang="en-US" sz="1125" dirty="0"/>
          </a:p>
        </p:txBody>
      </p:sp>
      <p:sp>
        <p:nvSpPr>
          <p:cNvPr id="15" name="Text 3"/>
          <p:cNvSpPr txBox="1"/>
          <p:nvPr/>
        </p:nvSpPr>
        <p:spPr>
          <a:xfrm>
            <a:off x="3512850" y="3457175"/>
            <a:ext cx="2311200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Адмирал и голубянка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Адмирал и голубянка заметны благодаря красивой окраске крыльев. Адмирал может выглядеть очень нарядно и смело, а голубянка — нежно и светло, словно крошечное украшение среди травы и цветов.
</a:t>
            </a:r>
            <a:endParaRPr lang="en-US" sz="1206" dirty="0"/>
          </a:p>
        </p:txBody>
      </p:sp>
      <p:sp>
        <p:nvSpPr>
          <p:cNvPr id="16" name="Text 4"/>
          <p:cNvSpPr txBox="1"/>
          <p:nvPr/>
        </p:nvSpPr>
        <p:spPr>
          <a:xfrm>
            <a:off x="6335600" y="3457175"/>
            <a:ext cx="2311200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Гусеница и новый полёт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бабочки есть хоботок, похожий на тонкую трубочку для нектара. А её гусеница часто ест листья луговых растений, чтобы потом превратиться в куколку и со временем вылететь в небо уже бабочкой.
</a:t>
            </a:r>
            <a:endParaRPr lang="en-US" sz="120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1408" y="1779938"/>
            <a:ext cx="658031" cy="6580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75855" y="1779938"/>
            <a:ext cx="658031" cy="6580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40302" y="1779938"/>
            <a:ext cx="658031" cy="6580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04749" y="1779938"/>
            <a:ext cx="658031" cy="65803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Кузнечики, сверчки и жуки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Кузнечики стрекочут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Кузнечики умеют издавать звуки, потирая ноги о крылья или друг о друга. Их стрекот слышен в высокой траве и сразу выдаёт, где спрятался маленький музыкант.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437572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Сверчки поют в траве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Сверчки тоже подают голос, особенно в тёплый вечер. Они прячутся среди стеблей и, услышав опасность, мгновенно замирают или прыгают в сторону, словно очень торопятся домой.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502019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Жуки помогают лугу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жуки живут среди трав и листьев, где находят добычу или остатки растений. Некоторые из них поедают мелких вредителей, помогая сохранять луг более чистым и здоровым.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566466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среди стеблей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этих насекомых густая трава — настоящий дом. Здесь есть тень, укрытие и много маленьких уголков, где можно спрятаться, переждать опасность и спокойно жить.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325" y="1128635"/>
            <a:ext cx="8369100" cy="19696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луга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90700" y="3277600"/>
            <a:ext cx="25398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Жаворонок в небе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90700" y="3531325"/>
            <a:ext cx="25398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Жаворонок часто поёт прямо в воздухе, высоко над лугом. Его песня будто разливается по всему пространству, и от этого луг кажется ещё шире и светлее.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299950" y="3277600"/>
            <a:ext cx="25398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Трясогузка на земле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299950" y="3531325"/>
            <a:ext cx="25398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Трясогузка быстро бегает по земле и ловит насекомых. Она ловкая и подвижная, поэтому не сидит на месте дольше, чем нужно для короткой охоты.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6099550" y="3277600"/>
            <a:ext cx="25398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Перепел в траве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6099550" y="3531325"/>
            <a:ext cx="25398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Перепел предпочитает прятаться в густой траве, где его не так легко заметить. Он ищет семена и мелких насекомых, а высокая трава помогает ему оставаться в безопасности.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зверьки и их укрытия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763124" y="2568177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норе или под травой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отдыха они выбирают норы, ямки и плотные пучки травы. Такие укрытия защищают от солнца, ветра и помогают переждать опасность.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74342" y="1605615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зверьки держатся ближе к густой траве и кустикам. Там легче спрятаться от хищников и незаметно найти семена, молодые побеги и мелких насекомых.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4342" y="3238767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Выводят потомство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укромных местах зверьки растят детёнышей и запасают силы. Густая трава и тихие уголки луга делают их дом безопасным и удобным.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кого ест на лугу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растения, животные и хищники связаны в цепочке питания.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90874" y="411950"/>
            <a:ext cx="3565702" cy="411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411950"/>
            <a:ext cx="4754100" cy="9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 меняется по временам года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86775" y="1790543"/>
            <a:ext cx="4047600" cy="62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 лугу появляются молодые побеги и первые цветы. Земля становится мягкой и влажной, а свежая зелень быстро тянется к солнцу, будто радуется новому дню.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86775" y="1454831"/>
            <a:ext cx="4047600" cy="2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просыпается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86775" y="3900850"/>
            <a:ext cx="4047600" cy="62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осени травы желтеют, семена дозревают и разносятся ветром. Многие животные готовятся к холодам, делают запасы или ищут более тёплые и спокойные места.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86775" y="3565138"/>
            <a:ext cx="4047600" cy="2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приходит тихо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686775" y="2845697"/>
            <a:ext cx="4047600" cy="62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луг особенно ярок и шумен. Цветы раскрываются один за другим, над травой гудят пчёлы, стрекочут кузнечики, а бабочки перелетают с цветка на цветок.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686775" y="2509985"/>
            <a:ext cx="4047600" cy="2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в разгаре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684" y="2464890"/>
            <a:ext cx="456858" cy="40609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20777" y="2464890"/>
            <a:ext cx="456858" cy="40609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192283" y="2439509"/>
            <a:ext cx="456858" cy="456858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Луговая жизнь у воды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4" name="Text 2"/>
          <p:cNvSpPr txBox="1"/>
          <p:nvPr/>
        </p:nvSpPr>
        <p:spPr>
          <a:xfrm>
            <a:off x="1121051" y="1744082"/>
            <a:ext cx="1766373" cy="17874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Влажная почва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почва долго остаётся сырой, хорошо растут осоки, камыш и таволга. Им нужна влага, поэтому такие участки луга выглядят особенно сочными и зелёными.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3968144" y="1744082"/>
            <a:ext cx="1766373" cy="17874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Обитатели сырости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воды чаще слышно лягушек и видно стрекоз. Для них влажные места удобны: здесь можно прятаться, охотиться и быстро находить пищу среди растений.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839649" y="1744082"/>
            <a:ext cx="1766373" cy="17874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Влажные луга помогают сохранять воду в природе и служат домом многим видам. Без таких мест животным и растениям, любящим сырость, пришлось бы гораздо труднее.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373137" y="4621425"/>
            <a:ext cx="6563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бережного поведения на природе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1092825"/>
            <a:ext cx="6801900" cy="7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соблюдать их каждый день, луг дольше остаётся домом для цветов, насекомых и зверьков. Источник: правила бережного поведения на природе.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1982628"/>
            <a:ext cx="6801900" cy="101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5900" dirty="0"/>
          </a:p>
        </p:txBody>
      </p:sp>
      <p:sp>
        <p:nvSpPr>
          <p:cNvPr id="9" name="Text 4"/>
          <p:cNvSpPr txBox="1"/>
          <p:nvPr/>
        </p:nvSpPr>
        <p:spPr>
          <a:xfrm>
            <a:off x="373125" y="3113703"/>
            <a:ext cx="4946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простых правила помогают сохранить луг чистым и живым.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8494"/>
            <a:ext cx="2794271" cy="195380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9003" y="1408494"/>
            <a:ext cx="2794271" cy="195380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3273" y="1408494"/>
            <a:ext cx="2794271" cy="195380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жители луга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52651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Нежный цветок среди травы
</a:t>
            </a:r>
            <a:pPr algn="ctr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на лугу можно заметить редкий цветок, который прячется среди обычных трав. Он кажется особенно хрупким и тихим, но именно такие растения делают луг непохожим на другие места. Их важно не рвать и не затаптывать.
</a:t>
            </a:r>
            <a:endParaRPr lang="en-US" sz="991" dirty="0"/>
          </a:p>
        </p:txBody>
      </p:sp>
      <p:sp>
        <p:nvSpPr>
          <p:cNvPr id="13" name="Text 3"/>
          <p:cNvSpPr txBox="1"/>
          <p:nvPr/>
        </p:nvSpPr>
        <p:spPr>
          <a:xfrm>
            <a:off x="3319671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бабочка-непутешественница
</a:t>
            </a:r>
            <a:pPr algn="ctr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цветами может пролететь редкая бабочка с необычным рисунком на крыльях. Она выглядит как маленький живой флажок. Для неё нужны чистые луга, где есть нектар и подходящие растения для гусениц.
</a:t>
            </a:r>
            <a:endParaRPr lang="en-US" sz="991" dirty="0"/>
          </a:p>
        </p:txBody>
      </p:sp>
      <p:sp>
        <p:nvSpPr>
          <p:cNvPr id="14" name="Text 4"/>
          <p:cNvSpPr txBox="1"/>
          <p:nvPr/>
        </p:nvSpPr>
        <p:spPr>
          <a:xfrm>
            <a:off x="611394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Шмель, которому нужен покой
</a:t>
            </a:r>
            <a:pPr algn="ctr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высокой травы иногда живёт редкий шмель. Он не спешит, гудит низко и собирает нектар с луговых цветов. Если луг не тревожить, такие трудолюбивые соседи продолжают свою важную работу.
</a:t>
            </a:r>
            <a:endParaRPr lang="en-US" sz="99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вести себя на лугу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основана на правилах бережного поведения в природе.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3125" y="1454383"/>
            <a:ext cx="3977700" cy="30687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 как маленький мир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859450" y="1523150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кормят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859450" y="1712725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Травы и цветы дают пищу многим животным и насекомым. Они ещё и прячут маленьких обитателей от жары, ветра и глаз хищников, как зелёное одеяло.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4859450" y="3908200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Зверьки находят укрытие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859450" y="4097775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Мыши-полевки, зайцы и другие зверьки скрываются в высокой траве и норах. Там безопаснее отдыхать, растить детёнышей и незаметно искать еду.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4859450" y="3113183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ищут добычу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4859450" y="3302758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Жаворонки, трясогузки и другие птицы находят на лугу насекомых, семена и мелких червей. Они делают луг живым и звучным, словно маленький концерт под открытым небом.
</a:t>
            </a:r>
            <a:endParaRPr lang="en-US" sz="800" dirty="0"/>
          </a:p>
        </p:txBody>
      </p:sp>
      <p:sp>
        <p:nvSpPr>
          <p:cNvPr id="16" name="Text 8"/>
          <p:cNvSpPr txBox="1"/>
          <p:nvPr/>
        </p:nvSpPr>
        <p:spPr>
          <a:xfrm>
            <a:off x="4859450" y="2318167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помогают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4859450" y="2507742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Пчёлы, шмели и бабочки переносят пыльцу с цветка на цветок. Без их работы луговым растениям было бы трудно образовывать семена и продолжать свой род.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409792"/>
            <a:ext cx="2752200" cy="19512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5900" y="1409792"/>
            <a:ext cx="2752200" cy="1951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18650" y="1409792"/>
            <a:ext cx="2752200" cy="19512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узнать, наблюдая за лугом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4" name="Text 2"/>
          <p:cNvSpPr txBox="1"/>
          <p:nvPr/>
        </p:nvSpPr>
        <p:spPr>
          <a:xfrm>
            <a:off x="690100" y="3457175"/>
            <a:ext cx="2311314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след ветра
</a:t>
            </a:r>
            <a:pPr algn="l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присмотреться к траве, можно заметить, как она качается волнами, будто зелёное море. По силе этого движения легко понять, дует ли ветер спокойно или порывисто. Луг сразу начинает «разговаривать» своими шорохами.
</a:t>
            </a:r>
            <a:endParaRPr lang="en-US" sz="1158" dirty="0"/>
          </a:p>
        </p:txBody>
      </p:sp>
      <p:sp>
        <p:nvSpPr>
          <p:cNvPr id="15" name="Text 3"/>
          <p:cNvSpPr txBox="1"/>
          <p:nvPr/>
        </p:nvSpPr>
        <p:spPr>
          <a:xfrm>
            <a:off x="3512850" y="3457175"/>
            <a:ext cx="2311200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насекомых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лугу слышны стрекот кузнечика, жужжание пчёл и лёгкое шуршание крыльев бабочки. Эти звуки помогают понять, что жизнь здесь идёт очень активно. Иногда кажется, будто у луга есть свой оркестр.
</a:t>
            </a:r>
            <a:endParaRPr lang="en-US" sz="1206" dirty="0"/>
          </a:p>
        </p:txBody>
      </p:sp>
      <p:sp>
        <p:nvSpPr>
          <p:cNvPr id="16" name="Text 4"/>
          <p:cNvSpPr txBox="1"/>
          <p:nvPr/>
        </p:nvSpPr>
        <p:spPr>
          <a:xfrm>
            <a:off x="6335600" y="3457175"/>
            <a:ext cx="2311200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Подсказки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луговым растениям можно догадаться, сколько в почве влаги и насколько солнечное место. Одни травы любят сухие участки, другие тянутся к сырости. Луг словно показывает маленькую карту природы.
</a:t>
            </a:r>
            <a:endParaRPr lang="en-US" sz="120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29516" y="0"/>
            <a:ext cx="3812418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475" y="1977628"/>
            <a:ext cx="4778400" cy="9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луг важно беречь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37475" y="3177362"/>
            <a:ext cx="47784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 — это не просто зелёная полянка, а общий дом для многих живых существ. Если не вредить ему, он останется красивым, шумным и очень щедрым.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2026-05-25T22:40:57Z</dcterms:created>
  <dcterms:modified xsi:type="dcterms:W3CDTF">2026-05-25T22:40:57Z</dcterms:modified>
</cp:coreProperties>
</file>