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выделение и его роль в организме человека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удаляет отходы обмена, обеспечивая здоровье и внутренний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аспект и биологическое значение выделения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выделения развивались с усложнением организмов, обеспечивая постоянство внутренней среды и защиту от токсинов, что важно для выживания всех живых существ.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выделения у человека и их 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Почечное выделение обеспечивает избавление от излишков воды и продуктов обмена через мочу, регулируя водно-солевой баланс организма.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выделение происходит через потовые железы, удаляя воду, соли и мочевину, а также способствует терморегуляции.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Дыхательное выделение отвечает за удаление углекислого газа и водяного пара, поддерживая газовый обмен и кислотно-щелочной баланс.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Пищеварительное выделение выводит непереваренные остатки пищи и желчные пигменты, завершая процесс очищения организма.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" y="2683375"/>
            <a:ext cx="2078229" cy="23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400" y="2942423"/>
            <a:ext cx="2322900" cy="22004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388" y="2967023"/>
            <a:ext cx="2322900" cy="22004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386" y="2529775"/>
            <a:ext cx="2078229" cy="23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органов выделения человека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мочевыводящая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производят мочу, которая по мочеточникам поступает в мочевой пузырь, а затем выводится через уретру. Это ключевые органы водно-электролитного баланса.
</a:t>
            </a:r>
            <a:endParaRPr lang="en-US" sz="857" dirty="0"/>
          </a:p>
        </p:txBody>
      </p:sp>
      <p:sp>
        <p:nvSpPr>
          <p:cNvPr id="11" name="Text 2"/>
          <p:cNvSpPr txBox="1"/>
          <p:nvPr/>
        </p:nvSpPr>
        <p:spPr>
          <a:xfrm>
            <a:off x="22772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потовые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миллионами потовых желез, которые выводят соль и мочевину, регулируют температуру тела, защищая организм от перегрева и способствуя выделению.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47045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дыхательные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удаляют углекислый газ и излишки воды при выдохе, обеспечивая газообмен и поддержание гомеостаза кислородно-углекислого баланса.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71508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 системе удаления токсинов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детоксицирует вредные вещества, превращая их в безопасные формы, и синтезирует желчные пигменты, выводимые с калом через кишечник.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ежедневно фильтруют огромное количество крови, удаляя продукты обмена и регулируя водно-солевой баланс, что жизненно важно для здоровья.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54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1500–2000 литров
</a:t>
            </a:r>
            <a:endParaRPr lang="en-US" sz="6054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крови, проходящей через почки ежедневно для обеспечения фильтрации и очистки организма.
</a:t>
            </a:r>
            <a:endParaRPr lang="en-US" sz="228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2022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мочи: схема нефрона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мочеобразования комплексен: большинству веществ возвращаются в кровь, а остатки выводятся с мочой.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обеспечивает первичный отбор, реабсорбция восстанавливает полезные вещества, а секреция удаляет лишние и вредные соединения.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2023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кожных покровов в выделении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выделяет через потовые железы воду с растворёнными в ней минералами и продуктами обмена, помогая поддерживать баланс веществ в организме.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регулирует температуру тела, предотвращая перегрев за счёт испарения пота с поверхности кожи.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через кожу способствует поддержанию кислотно-щелочного баланса, что важно для защиты от бактерий и вредных микроорганизмов.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ежедневно удаляют до 500 мл воды в форме пара и углекислый газ, являющийся конечным продуктом обмена клеток.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дыхание обеспечивает доставку кислорода и выведение CO2, поддерживая газовый и кислотно-щелочной баланс крови в организме.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выделение газов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печени и кишечника в процессах выделения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нейтрализует токсичные вещества, преобразуя их в более безопасные формы для дальнейшего выведения из организма.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не только удаляет непереваренные остатки пищи, но и выводит пигменты желчных веществ, придающих калу характерный цвет.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каловых масс содержится множество бактерий, составляющих до 30% их массы, что также участвует в обменных процессах.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299390"/>
            <a:ext cx="4794300" cy="27144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систем выделения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органы выделения, выводимые вещества и особенности каждого процесса для понимания их совместной роли.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выполняет уникальную функцию, но совместно они поддерживают очистку организма и гомеостаз.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биологии для 7–8 классов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выделительных процессов: гормоны и нервы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вазопрессин регулирует уровень воды в организме, уменьшая её выделение почками и способствуя удержанию жидкости для поддержания нормального объёма крови.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стимулирует активность потовых желез, усиливая потоотделение, что помогает организму охлаждаться и удалять избыточные соли и продукты обмена.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головного мозга контролирует скорость и глубину дыхания, регулируя выделение углекислого газа лёгкими и поддержание кислотно-щелочного баланса.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рецепторы в почках, коже и лёгких непрерывно передают информацию о состоянии внутренней среды, обеспечивая адаптивную корректировку выделительных функций.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нарушений выделения на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сбоях в работе выделительных систем нарушается обмен веществ, что приводит к нарушению функций внутренних органов и развитию заболеваний, требующих незамедлительной коррекции.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Неизменность внутренней среды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обеспечивает стабильность состава биологических жидкостей, удаляя излишки веществ и токсинов. Это помогает сохранять постоянство температуры, pH и электролитного баланса.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нарушений выделения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почек, включая нефрит и мочекаменную болезнь, затрудняют выведение продуктов обмена, вызывая интоксикацию и нарушение обменных процессов в организме.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потоотделения ослабляет способность организма регулировать температуру и выводить токсины через кожу, что может приводить к перегреву и отравлениям.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дыхательной системы и печени ухудшают удаление углекислого газа и токсинов, что вызывает ухудшение общего состояния и усиливает нагрузку на другие органы.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органов выделения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воспаление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инфекционное заболевание вызывает боли в пояснице, лихорадку и изменение состава мочи. Без своевременного лечения возможно развитие хронической почечной недостаточности.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камней в почках или мочевыводящих путях приводит к сильным болям, нарушению оттока мочи и возможным инфекциям. Лечение включает медикаменты или хирургическое вмешательство.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Атопический дерматит и кожные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воспаления кожи сопровождаются зудом и высыпаниями, нарушая функцию выделения через кожу и ухудшая защитные механизмы организма.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сохранение здоровья выделительных систем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достаточного количества воды способствует нормализации работы почек и предотвращает образование камней и задержку токсинов.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уменьшением соли и вредных продуктов поддерживает деятельность органов выделения и снижает нагрузку на почки и печень.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 и своевременное лечение инфекций предотвращают воспалительные процессы в коже и мочевыводящих путях, сохраняя здоровье организма.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нагрузки повышают потоотделение и интенсивность дыхания, способствуя активному выведению продуктов обмена и регулируя температуру тела, что улучшает работу выделительных органов.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компенсировать потерю жидкости правильным питьевым режимом, чтобы избежать обезвоживания и поддерживать нормальное функционирование почек и прочих систем организма.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выделение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выведенных веществ по системам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играют ведущую роль в выведении жидких отходов, тогда как лёгкие и кожа дополняют этот процесс, поддерживая общий баланс организма.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систем выделения обеспечивает эффективное удаление отходов и поддержание гомеостаза.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биологии 7–8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первичной мочи показывает высокую эффективность почек в фильтрации крови и сохранении водно-солевого баланса организма.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69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 литров
</a:t>
            </a:r>
            <a:endParaRPr lang="en-US" sz="6469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первичной мочи вырабатывают почки ежедневно, из которых почти все возвращаются в кровь, обеспечивая очистку без потерь жидкости.
</a:t>
            </a:r>
            <a:endParaRPr lang="en-US" sz="1938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2022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нарушения выделения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анализ мочи — важный тест для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простой и доступный анализ помогает выявить наличие инфекции, крови и солей в моче, что указывает на возможные заболевания почек и мочевыводящих путей.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визуализации позволяет обнаружить структурные изменения и камни, оценивая состояние выделительной системы без болезненных процедур и радиационного воздействия.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выделения для здоровья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жизненно важный процесс, поддерживающий чистоту и устойчивость внутренней среды. Забота о выделительных системах помогает сохранить здоровье и предотвращает развитие серьёзных заболеваний.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2026-05-09T03:23:17Z</dcterms:created>
  <dcterms:modified xsi:type="dcterms:W3CDTF">2026-05-09T03:23:17Z</dcterms:modified>
</cp:coreProperties>
</file>