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Have/has got: как сказать «у меня есть» по-английски
</a:t>
            </a:r>
            <a:endParaRPr lang="en-US" sz="3063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have/has got: простое объяснение и практика.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конструкция have/has got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Have/has got помогает быстро сказать, что у человека, животного или вещи что-то есть. Эта конструкция часто встречается в первых уроках английского и делает короткие диалоги понятными для детей в школе и дома.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помогает говорить о наличии и принадлежности без описания действия. Поэтому она удобна для простых фраз о людях, животных и предметах.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конструкции — «иметь» и «у кого-то есть».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have got с местоимениями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полную и сокращённую формы. После he, she, it используется has; после I, you, we, they — have.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главное правило: форма have/has зависит от местоимения, а got остаётся неизменным.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в картинках из школьной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который всегда с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идёт в школу с рюкзаком, где лежат тетради и пенал. Фраза I’ve got a backpack помогает описать то, что уже есть у него с собой, без лишних слов.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семья и питомец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держит котёнка, а рядом видно семью из четырёх человек и велосипед у дома. Такие сцены легко описать: She’s got a kitten. We’ve got a bike.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конструкция have got встречается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особенно удобна в коротких фразах о знакомых детям темах: семье, питомцах и личных вещах.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уроках чаще всего нужны именно темы повседневной жизни, поэтому have got быстро становится базовой конструкцией.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темам начальной школы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have got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not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просто: haven’t got и hasn’t got. Эта форма показывает, что предмета, человека или признака нет, и подходит для коротких, понятных предложений.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 haven’t got a tablet. He hasn’t got a sister. She hasn’t got a blue bag. В разговоре чаще звучат сокращённые формы haven’t и hasn’t.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he, she, it используется hasn’t got, а после I, you, we, they — haven’t got. Ошибка в форме глагола сразу делает предложение неправильным.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 с have got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вопросе и коротком ответе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have got и have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значении владения обе формы близки: I’ve got a dog и I have a dog. В разговорной речи have got особенно часто звучит в британском английском.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просто have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употребляется шире в устойчивых выражениях и обозначает действие: have breakfast, have lunch, have fun, have a shower. Здесь got не используется.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том, что у кого-то что-то есть, подойдут обе формы. Если have обозначает действие, выбирайте только have без got.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have got и have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одинаковое значение владения и случаи, где have обозначает действие.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Got используется в значении владения, но не входит в выражения, где have передаёт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38"/>
            <a:ext cx="3479100" cy="3360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в диалоге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2850" y="1835573"/>
            <a:ext cx="2302746" cy="28967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не нужно повторять всё предложение. Достаточно сказать Yes, I have или No, I haven’t, если вопрос относится к I, you, we, they.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102844" y="1835573"/>
            <a:ext cx="2302746" cy="28967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he, she, it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he, she, it в ответе тоже сохраняется has: Yes, he has. No, she hasn’t. Такая форма звучит естественно и помогает быстро вести разговор на английском.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учеников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тип ошибок, но и то, что формы с he, she, it требуют особого внимания на каждом этапе упражнения.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ошибаются в форме He has got, поэтому полезно отдельно тренировать третье лицо единственного числа.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статистика типичных ошибок по теме have/has got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have без got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Действие, а не владение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got глагол have часто обозначает действие или привычное занятие: have breakfast, have a lesson, have a rest. Здесь речь идёт не о том, что что-то принадлежит человеку.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фразы с have нужно запоминать как готовые сочетания. Они звучат естественно в английском языке и не заменяются формой have got, например have lunch, have fun, have a shower.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сказать о наличии предмета или животного, лучше использовать have got: I’ve got a cat. Если речь о действии, выбирают have: I have lunch after school.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темам, знакомым пятиклассникам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помогают увидеть, как одна и та же конструкция работает в разных знакомых ситуациях и легко запоминается через повседневные 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подходит для описания семьи, школы, внешности, увлечений и животных, поэтому её удобно использовать в первых разговорах на английском.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have/has got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have got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предложений, отрицаний и вопросов в теме have/has got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конструкция особенно полезна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Have/has got удобно использовать, когда нужно рассказать о родственниках, братьях, сёстрах или двоюродных братьях и сёстрах. Такие фразы часто появляются в первых разговорах о себе и своей семье.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помогает быстро описывать тетради, рюкзаки, пеналы и учебники. В заданиях по картинке она особенно удобна, потому что позволяет строить простые предложения без сложных времён.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игрушки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о питомце или любимой игрушке, have/has got звучит очень естественно: у кого-то есть кот, щенок или машинка. Это делает тему понятной и близкой к повседневной жизни.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увлечения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подходит для описания внешности, одежды и хобби: длинные волосы, новая кепка, любимый мяч. Поэтому она часто встречается в упражнениях на описание людей и знакомых ситуаций.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предложения с have got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слов: сначала кто-то, затем нужная форма have или has, после неё got и только потом предмет или признак.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меняется только have/has, а got остаётся неизменным во всех предложениях.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схема темы have/has got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после уроков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Миша пришёл в свою комнату и огляделся. I’ve got a desk, I’ve got books and I’ve got a red bag. У окна сидит его кот, и он радостно думает, что дома ему всегда уютно и спокойно.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ещё нет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проверяет вещи перед завтраком и улыбается: I’ve got a cat, but I haven’t got a computer. На столе лежат игрушка, карандаши и тетради, а значит, для домашних заданий всё уже готово.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для запоминания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понимания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повторения темы have/has got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работают вопросы, краткие ответы и полные ответы в типичных школьных ситуациях.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построен правильно, ответ можно дать коротко и без лишних слов, сохраняя нужную форму have или has.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Have/has got помогает быстро сказать, что у кого-то что-то есть, и часто встречается в темах, знакомых школьникам. Достаточно запомнить формы, отрицание и порядок слов в вопросах.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2026-05-30T14:09:22Z</dcterms:created>
  <dcterms:modified xsi:type="dcterms:W3CDTF">2026-05-30T14:09:22Z</dcterms:modified>
</cp:coreProperties>
</file>