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91"/>
            <a:ext cx="9144000" cy="517921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3500" y="4209700"/>
            <a:ext cx="38379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1959850"/>
            <a:ext cx="3837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Репродуктивные органы обеспечивают продолжение жизни и формирование новых поколений.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Репродуктивные органы человека: роль и основные темы
</a:t>
            </a:r>
            <a:endParaRPr lang="en-US" sz="2619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9675" y="1015627"/>
            <a:ext cx="3713400" cy="31077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1959850"/>
            <a:ext cx="3580500" cy="18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анатомии и функций репродуктивных органов помогает осознать процессы размножения и изменения организма в подростковом возрасте.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изучения репродуктивной системы
</a:t>
            </a:r>
            <a:endParaRPr lang="en-US" sz="2643" dirty="0"/>
          </a:p>
        </p:txBody>
      </p:sp>
      <p:sp>
        <p:nvSpPr>
          <p:cNvPr id="8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5375" y="1619868"/>
            <a:ext cx="1420500" cy="12401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5900" y="1497561"/>
            <a:ext cx="1891500" cy="138352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59250" y="1497070"/>
            <a:ext cx="1891500" cy="13632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081775" y="3017474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Яичники — источник жизни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Яичники производят яйцеклетки, необходимые для зачатия. Они также вырабатывают гормоны, регулирующие менструальный цикл и развитие вторичных половых признаков.
</a:t>
            </a:r>
            <a:endParaRPr lang="en-US" sz="895" dirty="0"/>
          </a:p>
        </p:txBody>
      </p:sp>
      <p:sp>
        <p:nvSpPr>
          <p:cNvPr id="11" name="Text 2"/>
          <p:cNvSpPr txBox="1"/>
          <p:nvPr/>
        </p:nvSpPr>
        <p:spPr>
          <a:xfrm>
            <a:off x="3845038" y="3170099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Маточные трубы: путь для яйцеклетки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Маточные трубы соединяют яичники с маткой и служат средой, где обычно происходит оплодотворение яйцеклетки сперматозоидом.
</a:t>
            </a:r>
            <a:endParaRPr lang="en-US" sz="895" dirty="0"/>
          </a:p>
        </p:txBody>
      </p:sp>
      <p:sp>
        <p:nvSpPr>
          <p:cNvPr id="12" name="Text 3"/>
          <p:cNvSpPr txBox="1"/>
          <p:nvPr/>
        </p:nvSpPr>
        <p:spPr>
          <a:xfrm>
            <a:off x="6547050" y="3017474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Матка и влагалище: основной дом плода и каналы общения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Матка обеспечивают поддержку и развитие плода, а влагалище соединяет матку с внешней средой, участвуя в родах и половых контактах.
</a:t>
            </a:r>
            <a:endParaRPr lang="en-US" sz="895" dirty="0"/>
          </a:p>
        </p:txBody>
      </p:sp>
      <p:sp>
        <p:nvSpPr>
          <p:cNvPr id="13" name="Text 4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органы женской репродуктивной системы
</a:t>
            </a:r>
            <a:endParaRPr lang="en-US" sz="243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2988" y="1350456"/>
            <a:ext cx="1988152" cy="19570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52105" y="1350493"/>
            <a:ext cx="1900538" cy="189311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72905" y="1350493"/>
            <a:ext cx="1900538" cy="189311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978594" y="3519725"/>
            <a:ext cx="1655835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46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Яички: источники спермы и гормонов
</a:t>
            </a:r>
            <a:pPr algn="ctr" indent="0" marL="0">
              <a:lnSpc>
                <a:spcPct val="115000"/>
              </a:lnSpc>
              <a:buNone/>
            </a:pPr>
            <a:r>
              <a:rPr lang="en-US" sz="745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Яички отвечают за производство сперматозоидов и выделение тестостерона, который влияет на формирование мужских признаков.
</a:t>
            </a:r>
            <a:endParaRPr lang="en-US" sz="846" dirty="0"/>
          </a:p>
        </p:txBody>
      </p:sp>
      <p:sp>
        <p:nvSpPr>
          <p:cNvPr id="11" name="Text 2"/>
          <p:cNvSpPr txBox="1"/>
          <p:nvPr/>
        </p:nvSpPr>
        <p:spPr>
          <a:xfrm>
            <a:off x="3772502" y="3519725"/>
            <a:ext cx="1655835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87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Семявыносящие протоки: транспортная система
</a:t>
            </a:r>
            <a:pPr algn="ctr" indent="0" marL="0">
              <a:lnSpc>
                <a:spcPct val="115000"/>
              </a:lnSpc>
              <a:buNone/>
            </a:pPr>
            <a:r>
              <a:rPr lang="en-US" sz="78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7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протоки проводят сперматозоиды из яичек к предстательной железе и полому члену, обеспечивая их перемещение.
</a:t>
            </a:r>
            <a:endParaRPr lang="en-US" sz="887" dirty="0"/>
          </a:p>
        </p:txBody>
      </p:sp>
      <p:sp>
        <p:nvSpPr>
          <p:cNvPr id="12" name="Text 3"/>
          <p:cNvSpPr txBox="1"/>
          <p:nvPr/>
        </p:nvSpPr>
        <p:spPr>
          <a:xfrm>
            <a:off x="6393302" y="3519725"/>
            <a:ext cx="1655835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52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Предстательная железа и половой член: роль в размножении
</a:t>
            </a:r>
            <a:pPr algn="ctr" indent="0" marL="0">
              <a:lnSpc>
                <a:spcPct val="115000"/>
              </a:lnSpc>
              <a:buNone/>
            </a:pPr>
            <a:r>
              <a:rPr lang="en-US" sz="662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575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Предстательная железа выделяет жидкость для поддержки сперматозоидов, а половой член участвует в доставке семенной жидкости наружу.
</a:t>
            </a:r>
            <a:endParaRPr lang="en-US" sz="752" dirty="0"/>
          </a:p>
        </p:txBody>
      </p:sp>
      <p:sp>
        <p:nvSpPr>
          <p:cNvPr id="13" name="Text 4"/>
          <p:cNvSpPr txBox="1"/>
          <p:nvPr/>
        </p:nvSpPr>
        <p:spPr>
          <a:xfrm>
            <a:off x="773500" y="775000"/>
            <a:ext cx="7596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36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 функции мужской репродуктивной системы
</a:t>
            </a:r>
            <a:endParaRPr lang="en-US" sz="213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50" y="82345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различия мужской и женской репродуктивных систем
</a:t>
            </a:r>
            <a:endParaRPr lang="en-US" sz="2434" dirty="0"/>
          </a:p>
        </p:txBody>
      </p:sp>
      <p:sp>
        <p:nvSpPr>
          <p:cNvPr id="6" name="Text 1"/>
          <p:cNvSpPr txBox="1"/>
          <p:nvPr/>
        </p:nvSpPr>
        <p:spPr>
          <a:xfrm>
            <a:off x="773500" y="232558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Женская система специализируется на развитии плода и поддержании беременности, обеспечивая условия для вынашивания ребёнка.
</a:t>
            </a:r>
            <a:endParaRPr lang="en-US" sz="1004" dirty="0"/>
          </a:p>
        </p:txBody>
      </p:sp>
      <p:sp>
        <p:nvSpPr>
          <p:cNvPr id="7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719417" y="2190774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Мужская система ориентирована на образование и транспортировку сперматозоидов для оплодотворения яйцеклетки.
</a:t>
            </a:r>
            <a:endParaRPr lang="en-US" sz="1004" dirty="0"/>
          </a:p>
        </p:txBody>
      </p:sp>
      <p:sp>
        <p:nvSpPr>
          <p:cNvPr id="9" name="Text 4"/>
          <p:cNvSpPr txBox="1"/>
          <p:nvPr/>
        </p:nvSpPr>
        <p:spPr>
          <a:xfrm>
            <a:off x="4665314" y="255451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 женщины имеют XX-хромосомы, а мужчины — XY, что определяет различия в строении и функциях.
</a:t>
            </a:r>
            <a:endParaRPr lang="en-US" sz="1004" dirty="0"/>
          </a:p>
        </p:txBody>
      </p:sp>
      <p:sp>
        <p:nvSpPr>
          <p:cNvPr id="10" name="Text 5"/>
          <p:cNvSpPr txBox="1"/>
          <p:nvPr/>
        </p:nvSpPr>
        <p:spPr>
          <a:xfrm>
            <a:off x="6611223" y="2078775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Морфологические и функциональные особенности систем обеспечивают их совместную работу в процессе размножения.
</a:t>
            </a:r>
            <a:endParaRPr lang="en-US" sz="1004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гормонов у подростков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Уровень эстрогена и тестостерона резко возрастает в начале полового созревания, стимулируя развитие половых признаков.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гормональной активности способствует формированию зрелых функций репродуктивной системы в подростковом возрасте.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биологических исследований, 2023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871" y="994400"/>
            <a:ext cx="3209309" cy="340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500" y="775075"/>
            <a:ext cx="4488300" cy="6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и строение яичников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240625" y="1771400"/>
            <a:ext cx="33624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Двойственная роль яичников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Яичники вырабатывают яйцеклетки для оплодотворения, а также секретируют гормоны, регулирующие менструальный цикл и развитие женских половых признаков.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911675" y="3160063"/>
            <a:ext cx="33624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Гормональная регуляция и влияние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Эстроген и прогестерон, вырабатываемые яичниками, формируют женский тип фигуры, поддерживают рост молочных желёз и вызывают появление женского оволосения.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8824" y="994400"/>
            <a:ext cx="3156152" cy="340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3500" y="775075"/>
            <a:ext cx="44037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 функции яичек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59225" y="1712275"/>
            <a:ext cx="33624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сперматозоидов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яичках расположены семенные канальцы, где происходит непрерывное образование сперматозоидов, необходимых для размножения.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1326350" y="3067063"/>
            <a:ext cx="33624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Гормоны и вторичные половые признаки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Выделяемый тестостерон влияет на развитие мужественных признаков: голос становится грубее, увеличивается мышечная масса, появляется волосистость на лице.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функционирования маточных труб
</a:t>
            </a:r>
            <a:endParaRPr lang="en-US" sz="2432" dirty="0"/>
          </a:p>
        </p:txBody>
      </p:sp>
      <p:sp>
        <p:nvSpPr>
          <p:cNvPr id="8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861925" y="2522401"/>
            <a:ext cx="2390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Соединение с яичниками
</a:t>
            </a:r>
            <a:pPr algn="l" indent="0" marL="0">
              <a:lnSpc>
                <a:spcPct val="115000"/>
              </a:lnSpc>
              <a:buNone/>
            </a:pPr>
            <a:r>
              <a:rPr lang="en-US" sz="6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Маточные трубы начинаются у яичников, обеспечивая захват и перенос яйцеклеток с помощью специальных ресничек.
</a:t>
            </a:r>
            <a:endParaRPr lang="en-US" sz="975" dirty="0"/>
          </a:p>
        </p:txBody>
      </p:sp>
      <p:sp>
        <p:nvSpPr>
          <p:cNvPr id="10" name="Text 3"/>
          <p:cNvSpPr txBox="1"/>
          <p:nvPr/>
        </p:nvSpPr>
        <p:spPr>
          <a:xfrm>
            <a:off x="3427514" y="2522401"/>
            <a:ext cx="2390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Оплодотворение
</a:t>
            </a:r>
            <a:pPr algn="l" indent="0" marL="0">
              <a:lnSpc>
                <a:spcPct val="115000"/>
              </a:lnSpc>
              <a:buNone/>
            </a:pPr>
            <a:r>
              <a:rPr lang="en-US" sz="6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труб обычно происходит встреча яйцеклетки со сперматозоидом, что инициирует процесс оплодотворения.
</a:t>
            </a:r>
            <a:endParaRPr lang="en-US" sz="975" dirty="0"/>
          </a:p>
        </p:txBody>
      </p:sp>
      <p:sp>
        <p:nvSpPr>
          <p:cNvPr id="11" name="Text 4"/>
          <p:cNvSpPr txBox="1"/>
          <p:nvPr/>
        </p:nvSpPr>
        <p:spPr>
          <a:xfrm>
            <a:off x="5988523" y="2523822"/>
            <a:ext cx="2390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к матке
</a:t>
            </a:r>
            <a:pPr algn="l" indent="0" marL="0">
              <a:lnSpc>
                <a:spcPct val="115000"/>
              </a:lnSpc>
              <a:buNone/>
            </a:pPr>
            <a:r>
              <a:rPr lang="en-US" sz="6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помощью сокращений мышц и ресничек яйцеклетка или зигота перемещаются в матку для дальнейшего развития.
</a:t>
            </a:r>
            <a:endParaRPr lang="en-US" sz="97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5375" y="1619868"/>
            <a:ext cx="1420500" cy="12401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5900" y="1497561"/>
            <a:ext cx="1891500" cy="138352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59250" y="1497070"/>
            <a:ext cx="1891500" cy="13632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081775" y="3017474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Трёхслойная структура матки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Матка состоит из наружного слоя, толстого мышечного слоя и внутреннего — эндометрия, который подготавливается для имплантации эмбриона.
</a:t>
            </a:r>
            <a:endParaRPr lang="en-US" sz="895" dirty="0"/>
          </a:p>
        </p:txBody>
      </p:sp>
      <p:sp>
        <p:nvSpPr>
          <p:cNvPr id="11" name="Text 2"/>
          <p:cNvSpPr txBox="1"/>
          <p:nvPr/>
        </p:nvSpPr>
        <p:spPr>
          <a:xfrm>
            <a:off x="3845038" y="3170099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и развитие эмбриона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Эндометрий обеспечивает питание и защиту зародыша в первые недели развития, играя ключевую роль в успешной беременности.
</a:t>
            </a:r>
            <a:endParaRPr lang="en-US" sz="895" dirty="0"/>
          </a:p>
        </p:txBody>
      </p:sp>
      <p:sp>
        <p:nvSpPr>
          <p:cNvPr id="12" name="Text 3"/>
          <p:cNvSpPr txBox="1"/>
          <p:nvPr/>
        </p:nvSpPr>
        <p:spPr>
          <a:xfrm>
            <a:off x="6547050" y="3017474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мышечного слоя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Мышечный слой матки обеспечивает сильные сокращения во время родов и менструации, способствуя изгнанию ребёнка и обновлению слизистой оболочки.
</a:t>
            </a:r>
            <a:endParaRPr lang="en-US" sz="895" dirty="0"/>
          </a:p>
        </p:txBody>
      </p:sp>
      <p:sp>
        <p:nvSpPr>
          <p:cNvPr id="13" name="Text 4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и особенности строения матки
</a:t>
            </a:r>
            <a:endParaRPr lang="en-US" sz="298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7449" y="1051550"/>
            <a:ext cx="2769602" cy="3007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34775" y="775075"/>
            <a:ext cx="42771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Влагалище: роль в репродуктивной системе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361475" y="2003866"/>
            <a:ext cx="31050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Влагалище представляет собой гибкий канал, соединяющий наружные половые органы с маткой, обеспечивая путь для сперматозоидов и роль в половых актах.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734775" y="3308521"/>
            <a:ext cx="31050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орган одновременно служит выходом для менструальных выделений и родов, а его кислая среда защищает от инфекций и поддерживает здоровье микрофлоры.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Гландулы мужской системы: предстательная железа и семенные пузырьки
</a:t>
            </a:r>
            <a:endParaRPr lang="en-US" sz="2432" dirty="0"/>
          </a:p>
        </p:txBody>
      </p:sp>
      <p:sp>
        <p:nvSpPr>
          <p:cNvPr id="6" name="Text 1"/>
          <p:cNvSpPr txBox="1"/>
          <p:nvPr/>
        </p:nvSpPr>
        <p:spPr>
          <a:xfrm>
            <a:off x="1432825" y="15848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Предстательная железа вырабатывает секрет, который активизирует и питает сперматозоиды, способствуя их подвижности и жизнеспособности.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248033" y="2462747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Семенные пузырьки обеспечивают основное количество жидкости в сперме, содержащей глюкозу и другие питательные вещества для энергии сперматозоидов.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907355" y="334068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эти железы создают оптимальную среду для защиты и транспортировки спермы, что повышает шансы оплодотворения.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93961"/>
            <a:ext cx="3377400" cy="2259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функций репродуктивных органов
</a:t>
            </a:r>
            <a:endParaRPr lang="en-US" sz="2432" dirty="0"/>
          </a:p>
        </p:txBody>
      </p:sp>
      <p:sp>
        <p:nvSpPr>
          <p:cNvPr id="7" name="Text 1"/>
          <p:cNvSpPr txBox="1"/>
          <p:nvPr/>
        </p:nvSpPr>
        <p:spPr>
          <a:xfrm>
            <a:off x="10783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основные функции органов и их уникальные особенности в организме человека.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женской и мужской репродуктивных систем взаимно дополняют друг друга для успешного размножения и поддержания здоровья.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183075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«Биология. 7 класс»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92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Гаметогенез: образование половых клеток
</a:t>
            </a:r>
            <a:endParaRPr lang="en-US" sz="2792" dirty="0"/>
          </a:p>
        </p:txBody>
      </p:sp>
      <p:sp>
        <p:nvSpPr>
          <p:cNvPr id="9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76253" y="2364449"/>
            <a:ext cx="1719409" cy="11246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1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полового созревания
</a:t>
            </a:r>
            <a:pPr algn="l" indent="0" marL="0">
              <a:lnSpc>
                <a:spcPct val="115000"/>
              </a:lnSpc>
              <a:buNone/>
            </a:pPr>
            <a:r>
              <a:rPr lang="en-US" sz="567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девочек процесс овогенеза завершается ещё до начала полового созревания, формируя запас яйцеклеток на всю жизнь.
</a:t>
            </a:r>
            <a:endParaRPr lang="en-US" sz="801" dirty="0"/>
          </a:p>
        </p:txBody>
      </p:sp>
      <p:sp>
        <p:nvSpPr>
          <p:cNvPr id="11" name="Text 3"/>
          <p:cNvSpPr txBox="1"/>
          <p:nvPr/>
        </p:nvSpPr>
        <p:spPr>
          <a:xfrm>
            <a:off x="2801186" y="2364450"/>
            <a:ext cx="1719409" cy="11246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1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созревание (подростковый возраст)
</a:t>
            </a:r>
            <a:pPr algn="l" indent="0" marL="0">
              <a:lnSpc>
                <a:spcPct val="115000"/>
              </a:lnSpc>
              <a:buNone/>
            </a:pPr>
            <a:r>
              <a:rPr lang="en-US" sz="567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девочек ежемесячно созревает одна яйцеклетка; у мальчиков начинается сперматогенез с ежедневным образованием миллионов сперматозоидов.
</a:t>
            </a:r>
            <a:endParaRPr lang="en-US" sz="801" dirty="0"/>
          </a:p>
        </p:txBody>
      </p:sp>
      <p:sp>
        <p:nvSpPr>
          <p:cNvPr id="12" name="Text 4"/>
          <p:cNvSpPr txBox="1"/>
          <p:nvPr/>
        </p:nvSpPr>
        <p:spPr>
          <a:xfrm>
            <a:off x="4726093" y="2364450"/>
            <a:ext cx="1719409" cy="11246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1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Цикличность процесса у девочек
</a:t>
            </a:r>
            <a:pPr algn="l" indent="0" marL="0">
              <a:lnSpc>
                <a:spcPct val="115000"/>
              </a:lnSpc>
              <a:buNone/>
            </a:pPr>
            <a:r>
              <a:rPr lang="en-US" sz="567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Овогенез подчинён менструальному циклу, повторяясь примерно раз в месяц под воздействием гормонов.
</a:t>
            </a:r>
            <a:endParaRPr lang="en-US" sz="801" dirty="0"/>
          </a:p>
        </p:txBody>
      </p:sp>
      <p:sp>
        <p:nvSpPr>
          <p:cNvPr id="13" name="Text 5"/>
          <p:cNvSpPr txBox="1"/>
          <p:nvPr/>
        </p:nvSpPr>
        <p:spPr>
          <a:xfrm>
            <a:off x="6651032" y="2364450"/>
            <a:ext cx="1719409" cy="11246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1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Постоянное образование у мальчиков
</a:t>
            </a:r>
            <a:pPr algn="l" indent="0" marL="0">
              <a:lnSpc>
                <a:spcPct val="115000"/>
              </a:lnSpc>
              <a:buNone/>
            </a:pPr>
            <a:r>
              <a:rPr lang="en-US" sz="567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Сперматогенез продолжается регулярно всю жизнь мужчины после начала половой зрелости, что обеспечивает постоянную фертильность.
</a:t>
            </a:r>
            <a:endParaRPr lang="en-US" sz="80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75333"/>
            <a:ext cx="7564500" cy="27914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64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яйцеклетки в организме женщины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73500" y="1335155"/>
            <a:ext cx="7564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движения и назначение яйцеклетки согласно анатомии и физиологии женщины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75333"/>
            <a:ext cx="7564500" cy="27914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64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сперматозоидов в мужском организме
</a:t>
            </a:r>
            <a:endParaRPr lang="en-US" sz="2719" dirty="0"/>
          </a:p>
        </p:txBody>
      </p:sp>
      <p:sp>
        <p:nvSpPr>
          <p:cNvPr id="7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73500" y="1335155"/>
            <a:ext cx="7564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движения сперматозоидов до выхода из организма и возможного оплодотворения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9675" y="1087553"/>
            <a:ext cx="2987700" cy="297019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500" y="775075"/>
            <a:ext cx="40767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Гигиена и здоровье репродуктивной системы подростков
</a:t>
            </a:r>
            <a:endParaRPr lang="en-US" sz="1954" dirty="0"/>
          </a:p>
        </p:txBody>
      </p:sp>
      <p:sp>
        <p:nvSpPr>
          <p:cNvPr id="8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248025" y="1770963"/>
            <a:ext cx="23739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Регулярная смена нижнего белья и использование личных средств гигиены помогают предотвращать развитие инфекций и воспалений в репродуктивных органах.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164700" y="3184452"/>
            <a:ext cx="23739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Своевременные посещения врача при подозрениях на болезни позволяют выявить и начать лечение, снижая риск осложнений и поддерживая общее здоровье.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4046" y="1009775"/>
            <a:ext cx="3008707" cy="3084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22200" y="775075"/>
            <a:ext cx="4152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5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знаний о репродуктивных органах для подростков
</a:t>
            </a:r>
            <a:endParaRPr lang="en-US" sz="1954" dirty="0"/>
          </a:p>
        </p:txBody>
      </p:sp>
      <p:sp>
        <p:nvSpPr>
          <p:cNvPr id="9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4746150" y="1777141"/>
            <a:ext cx="31050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Осознанность в вопросах репродуктивного здоровья способствует предотвращению нежелательных ситуаций и формированию уважительного отношения к собственному телу и окружающим.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265500" y="3063909"/>
            <a:ext cx="31050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Получение достоверной информации укрепляет уверенность в себе и помогает принимать ответственные решения, важные для личного и общественного благополучия.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4550" y="1648250"/>
            <a:ext cx="1054200" cy="1054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20177" y="1648250"/>
            <a:ext cx="922425" cy="1054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19705" y="1648250"/>
            <a:ext cx="1054200" cy="1054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54077" y="1728830"/>
            <a:ext cx="1116300" cy="89304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окружающей среды и социальных факторов
</a:t>
            </a:r>
            <a:endParaRPr lang="en-US" sz="2432" dirty="0"/>
          </a:p>
        </p:txBody>
      </p:sp>
      <p:sp>
        <p:nvSpPr>
          <p:cNvPr id="10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773500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загрязнения
</a:t>
            </a:r>
            <a:pPr algn="ctr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Вредные вещества в окружающей среде могут отрицательно воздействовать на развитие и работу репродуктивной системы подростков.
</a:t>
            </a:r>
            <a:endParaRPr lang="en-US" sz="884" dirty="0"/>
          </a:p>
        </p:txBody>
      </p:sp>
      <p:sp>
        <p:nvSpPr>
          <p:cNvPr id="12" name="Text 3"/>
          <p:cNvSpPr txBox="1"/>
          <p:nvPr/>
        </p:nvSpPr>
        <p:spPr>
          <a:xfrm>
            <a:off x="3123250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
</a:t>
            </a:r>
            <a:pPr algn="ctr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витаминов и неправильное питание ослабляют иммунитет и нарушают гормональный баланс, влияя на половое созревание.
</a:t>
            </a:r>
            <a:endParaRPr lang="en-US" sz="884" dirty="0"/>
          </a:p>
        </p:txBody>
      </p:sp>
      <p:sp>
        <p:nvSpPr>
          <p:cNvPr id="13" name="Text 4"/>
          <p:cNvSpPr txBox="1"/>
          <p:nvPr/>
        </p:nvSpPr>
        <p:spPr>
          <a:xfrm>
            <a:off x="5188650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Стресс и психоэмоциональное состояние
</a:t>
            </a:r>
            <a:pPr algn="ctr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Постоянный стресс затрудняет нормальное функционирование половых органов и может замедлить процесс созревания.
</a:t>
            </a:r>
            <a:endParaRPr lang="en-US" sz="884" dirty="0"/>
          </a:p>
        </p:txBody>
      </p:sp>
      <p:sp>
        <p:nvSpPr>
          <p:cNvPr id="14" name="Text 5"/>
          <p:cNvSpPr txBox="1"/>
          <p:nvPr/>
        </p:nvSpPr>
        <p:spPr>
          <a:xfrm>
            <a:off x="7254075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поддержка
</a:t>
            </a:r>
            <a:pPr algn="ctr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семьи и школы, а также доступ к медицинской помощи важны для формирования здорового отношения к телу и профилактики заболеваний.
</a:t>
            </a:r>
            <a:endParaRPr lang="en-US" sz="884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3050" y="2556750"/>
            <a:ext cx="3837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строения и функций репродуктивных органов способствует сохранению здоровья, формирует ответственное отношение к себе и помогает предотвратить многие проблемы в будущем.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737025" y="1329500"/>
            <a:ext cx="56700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Значимость изучения репродуктивных органов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2026-05-09T03:55:03Z</dcterms:created>
  <dcterms:modified xsi:type="dcterms:W3CDTF">2026-05-09T03:55:03Z</dcterms:modified>
</cp:coreProperties>
</file>