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3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Цивилизации Древнего Востока, возникновение христианства и независимость Латинской Америки
</a:t>
            </a:r>
            <a:endParaRPr lang="en-US" sz="3093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должен задавать правила жизни общества: власть, закон или вера?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связывает эти три сюжета
</a:t>
            </a:r>
            <a:endParaRPr lang="en-US" sz="3804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исторических сюжета показывают, как религия и политика перестраивали общество, нормы и представления о справедливости.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условия жизни в древневосточных цивилизациях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Междуречье и долина Нила давали воду, урожай и возможность жить большими поселениями, но требовали согласованных усилий для орошения и распределения ресурсов.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долины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определяли календарь работ, торговлю и переселения. Там, где вода была источником жизни, управление ею становилось основой власти и общественного порядка.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условие жизни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Ирригационные системы невозможно было поддерживать без учета, координации и принуждения. Поэтому рано появились чиновники, налоги и постоянные центры управления.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и управление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условиях общество зависело от тех, кто мог организовать труд, собрать излишки и распределить их в нужный момент.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координации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6927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было устроено древневосточное государство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681899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системы стоял правитель, которого считали связующим звеном между людьми и богами. Его власть оправдывала порядок, сбор налогов и обязательные работы.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74050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 и сакральная власть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370555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были не только религиозными центрами, но и хозяйственными узлами. Они контролировали запасы, землю и распределение ресурсов внутри государства.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162706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Храмовое хозяйство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059212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обеспечивали учет зерна, налогов и трудовых повинностей. Без письменности управление большими территориями и населением было бы невозможным.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2851362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учет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436524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становилось хозяйство, тем важнее были чиновники, нормы и наказания. Так власть превращалась в устойчивую систему контроля.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228675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порядок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494225" y="3747868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организовывало строительство, земледелие и общественные работы. Подчинение власти воспринималось как необходимое условие выживания и стабильности.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884750" y="3540019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труда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 и Египет: два типа ранней государственности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обе цивилизации стремились удержать порядок, но делали это разными политическими и религиозными средствами.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 делала ставку на правовую регуляцию, Египет — на сакральное единство и стабильность.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9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Древнего мира: Месопотамия и Древний Египет
</a:t>
            </a:r>
            <a:endParaRPr lang="en-US" sz="9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природы к государству: логика древнего Востока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потребность управлять водой и трудом привела к формированию государства и его идеологии.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Религия, закон и представление о порядке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мыслился как упорядоченное целое, где судьба людей зависела от воли богов. Поэтому земная власть воспринималась не как случайность, а как часть высшего замысла.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как порядок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090342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исходил сверху и закреплял иерархию. Он не обсуждался как соглашение между гражданами, а принимался как установленная свыше норма, обязательная для всех.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090342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сверху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822884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право и культ были тесно связаны. Храм, дворец и хозяйство действовали вместе, поддерживая распределение ресурсов и контроль над обществом.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22884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555426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правил считалось опасным не только для государства, но и для всего мира. Наказание защищало не только власть, но и космический порядок.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555426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нарушения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7287968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укреплял подчинение и делал порядок ценностью сам по себе. Стабильность понималась как условие благополучия людей и благосклонности богов.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287968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как ценность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по Древнему Востоку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божественного происхождения власти помогала поддерживать повиновение и делала государственный порядок особенно прочным.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Сакральная власть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показал, что политическая сила может опираться не только на оружие, но и на религиозное обоснование.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Долговременный урок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Древневосточные общества первыми создали устойчивые механизмы централизованного управления большими территориями и населением.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стал инструментом не только наказания, но и организации хозяйства, распределения обязанностей и закрепления иерархии.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закона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империя и Иудея: исторический фон христианства
</a:t>
            </a:r>
            <a:endParaRPr lang="en-US" sz="2183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Иудея существовала внутри огромной Римской империи, где власть опиралась на военную силу, налоги и хорошо развитые дороги, связывавшие провинции с центром.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Имперская среда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присутствие администрации и сборов усиливали напряжение между местным населением и римским порядком. Это подогревало ожидание перемен и надежды на справедливость.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напряжение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такой обстановке религиозные идеи о спасении, достоинстве и освобождении становились особенно значимыми, потому что отвечали на опыт неравенства и насилия.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ответа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век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христианство начинает распространяться за пределы Иудеи.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Завет: Евангелия, Деяния апостолов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общины быстро выходили за пределы Иудеи и превращали веру в сеть взаимной поддержки.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проповеди к общественной религии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шло через городские центры, сеть общин и письменные послания; на раннем этапе движение сопровождалось преследованиями.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христианства: основные этапы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распространялось неравномерно: сначала в среде иудейской диаспоры, затем в городах Восточного Средиземноморья и, наконец, по всей империи.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раннего христианства; Миланский эдикт (313) и Фессалоникийский эдикт (380)
</a:t>
            </a:r>
            <a:endParaRPr lang="en-US" sz="969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переломы связаны не только с верой, но и с политическим признанием: именно оно ускорило переход к массовому распространению.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115" y="1345200"/>
            <a:ext cx="623187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ценности: два разных подхода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порядок можно строить либо через наказание и иерархию, либо через моральные нормы и солидарность общины.
</a:t>
            </a:r>
            <a:endParaRPr lang="en-US" sz="1499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исторических моделей общества
</a:t>
            </a:r>
            <a:endParaRPr lang="en-US" sz="976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случаях общество стремилось к устойчивости, но древневосточная модель подчеркивала подчинение, а христианская — внутренний выбор и взаимную поддержку.
</a:t>
            </a:r>
            <a:endParaRPr lang="en-US" sz="14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313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рубежом между преследованиями и легальным существованием христианской церкви.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Миланский эдикт, 313 год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поворотный момент: после признания христианство перестало быть только частной верой и стало открыто влиять на нормы помощи и общения.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колониальных сюжета на карте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Карибского моря связывали Европу, острова и материковые владения. Через них шли товары, налоги и люди, а вместе с ними — контроль метрополий над колониями.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морские пути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Вице-королевства и шахтные районы Анд формировали экономический каркас империи. Серебро, рабочая сила и охрана дорог превращали внутренние территории в ресурс для внешней торговли.
</a:t>
            </a:r>
            <a:endParaRPr lang="en-US" sz="1076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Шахты и вице-королевства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южноамериканском побережье складывались узлы обмена, где торговля зависела от столицы империи. Карта колоний показывает не только земли, но и вертикаль подчинения.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под контролем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колониальная иерархия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вершине колониального общества стояли выходцы из Европы. Именно они чаще занимали ключевые посты, контролировали администрацию и получали наибольшие экономические преимущества.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Верхушка системы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Креолы и местная элита имели имущество и влияние, но были ограничены в доступе к высшей власти. Это усиливало недовольство и подталкивало к политическим требованиям.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привилегии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525948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Жесткая иерархия поддерживалась законом и практикой неравенства. Социальный порядок выглядел устойчивым, но именно он создал почву для будущего конфликта.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25948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Закрепленное неравенство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936525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Индейцы и африканцы несли основную тяжесть принудительного труда, налогов и повинностей. Их положение определялось не только экономикой, но и правовыми ограничениями.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36525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подчинение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13406"/>
            <a:ext cx="3765900" cy="15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порядок и политический вызов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колониальный порядок и идеи независимости спорили за право определять будущее общества.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модель закрепляла зависимость, а идеи независимости требовали политического участия и пересмотра старых привилегий.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5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независимости стран Латинской Америки
</a:t>
            </a:r>
            <a:endParaRPr lang="en-US" sz="11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движения к независимости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недовольства в колониях усиливался там, где налоги были выше, а местная элита чувствовала себя исключенной из власти.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независимости Латинской Америки, конец XVIII — начало XIX века
</a:t>
            </a:r>
            <a:endParaRPr lang="en-US" sz="969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был многопричинным: политическая слабость метрополии совпала с местным недовольством и идеологическими переменами.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колонии к независимому государству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независимости складывался из кризиса власти, распространения идей и вооруженного сопротивления в колониях.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Идеи, которые меняют общество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трех эпох показывает общий закон: общества меняются, когда новые идеи находят опору в реальных условиях жизни и начинают перестраивать власть, нормы и представления о справедливости.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2026-07-26T10:52:23Z</dcterms:created>
  <dcterms:modified xsi:type="dcterms:W3CDTF">2026-07-26T10:52:23Z</dcterms:modified>
</cp:coreProperties>
</file>