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В. Белов. «Родничок»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природы и доброе сердце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Белов и его мир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Белов писал о родной земле просто и ясно. В его произведениях оживают деревня, лес, вода и тишина — всё, что легко узнать в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00" y="1652981"/>
            <a:ext cx="2475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родничок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Родничок — это небольшое место, где вода сама выходит из земли. Оно кажется скромным, но именно такие источники поддерживают жизнь вокруг себя и радуют свежестью.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источник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Родничок связан с травой, землёй и корнями растений. Он напоминает, что природа устроена мудро, а даже маленькая струйка воды имеет большое значение.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живой природы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родничок становится не просто деталью, а важным образом. Через него читатель видит, как в маленьком природном явлении скрыта настоящая красота.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рассказа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родничке вода обычно очень чистая и прохладная. Она сразу вызывает ощущение свежести, будто лес сам делится с человеком своей силой и спокойствием.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холодная вода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картину легко представить: зелёная полянка, мягкий свет между деревьями и маленький ключ. Этот образ делает природу близкой и почти сказочной, но при этом очень настоящей.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воображении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лес, трава, земля, мох и вода. Всё вокруг кажется спокойным и живым, как будто место само просит говорить тише и смотреть внимательнее.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окружает родничок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чувствуется в тексте, — тишина. Она не пугает, а успокаивает, словно лес предлагает остановиться и подышать свежим воздухом.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светлое чувство радости. Оно рождается из чистой воды и простого открытия: рядом есть маленькое чудо, которое легко не заметить.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возникает желание беречь увиденное. После такого рассказа хочется относиться к природе аккуратно, как к доброму и очень хрупкому подарку.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герой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смотрит, как течёт вода. Ему важно не только увидеть её, но и почувствовать, какая она чистая, живая и прохладная.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слушает лесную тишину. В ней нет суеты, зато есть спокойствие, которое помогает увидеть красоту без спешки и лишних слов.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всё вокруг родничка: траву, землю, мох, корни. Каждая мелочь помогает лучше понять, насколько это место связано с природой.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наблюдение учит терпению. Если не мчаться мимо, можно открыть для себя удивительное даже в самой маленькой струйке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картину ясной и свежей. Через них читатель почти чувствует прохладу воды, мягкость мха и спокойствие лесного уголка.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перечисленные в задании к уроку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собрать живой образ родничка в рассказе.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картину ясной и свежей. Через них читатель почти чувствует прохладу воды, мягкость мха и спокойствие лесного уголка.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увидеть заботу о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полянке ребёнок идёт медленно, чтобы не затоптать траву и не задеть мох. Он замечает каждый кустик и каждый ручеёк. Такая прогулка показывает, что бережное отношение начинается с маленьких, но очень важных привычек.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шаг на полянке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небольшого родничка стоит ребёнок с любопытством и вниманием. Он смотрит на воду так, словно перед ним настоящее сокровище. Именно так рождается желание сохранять чистоту, не мусорить и не ломать то, что дарит природе жизнь.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Источник, который хочется сохранить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останавливается у лесного источника и смотрит на прозрачную воду. Он не спешит, не шумит и будто боится нарушить тишину. В этом простом моменте видно уважение к природе и осторожность, которая делает место ещё чище и красивее.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чистой водой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00" y="1701075"/>
            <a:ext cx="27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3707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родничок важен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Родничок даёт воду растениям, животным и людям. Он показывает, что даже маленький источник может поддерживать жизнь вокруг себя и делать место живым и полезным.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родничок, человек понимает, как важно быть аккуратным. Бережное отношение к воде и земле становится проявлением доброты, а не просто правилом поведения.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заботы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родничок — это не только природный объект, но и тёплый образ родины. Через него автор говорит о внимательности, уважении и тихой любви к родному краю.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любви к родной 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мысль рассказа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останавливается на чистой воде. Маленький источник становится главным событием и вызывает удивление своей простой красотой.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родничка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важная мысль: природу нужно хранить. Если быть внимательным и добрым, маленькое чудо останется живым и красивым.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бережном отношении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просто смотрит на природу вокруг. Он замечает лес, тишину и маленькие детали, которые обычно легко пропустить.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родничка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подходить к родничку тихо и осторожно, чтобы не тревожить землю, не ломать ветки и не оставлять после себя мусор.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источника чисто, вода остаётся прозрачной, а трава и мох продолжают расти. Бережное поведение помогает сохранить красоту этого места надолго.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поступок имеет значение: не наступить на зелень, убрать бумажку, пройти аккуратно. Так человек показывает уважение к природе и её живому чуду.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тексте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героя в рассказе В. Белова «Родничок»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«родничок» и «источник» сразу напоминают о маленьком природном чуде. Они помогают увидеть не просто воду, а живой и важный уголок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«чистота», «свежесть» и «красота» создают светлое настроение. С их помощью легко представить холодную воду, зелёную траву и тихий лесной воздух.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«наблюдать» и «беречь» показывают, как должен вести себя человек. Важно не только смотреть на природу, но и заботиться о ней.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«природа» и «доброта» связывают рассказ с жизнью детей. Они помогают понять, что хорошее отношение к миру начинается с простых поступков.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тихого и чистого места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родничок как спокойный уголок природы, где всё кажется чистым и ясным. Здесь особенно заметны прозрачная вода, мягкий мох и тихий лесной фон.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вызывает чувство покоя и осторожной радости. Маленький источник выглядит почти волшебно, потому что в нём соединяются свежесть, тишина и красота.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особенным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события, а наблюдения. Короткие штрихи про воду, землю и траву делают картину очень живой и запоминающейся.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 текста помогает почувствовать лесное место. Читатель как будто сам останавливается и слушает, как тихо течёт вода.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тишины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то, что обычно проходят мимо. Благодаря этому маленький родничок становится не случайной деталью, а главным образом рассказа.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детей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знакомые места рядом с домом: парк, ручей, колодец или лесную тропинку.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Прогулка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чистую воду, зелёную траву, деревья и тишину. Обычная прогулка становится маленьким открытием.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опыта легче почувствовать мысль произведения: красоту природы нужно видеть и беречь.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Понимание рассказа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небольшой источник напоминает: красота живёт в простых вещах, а бережное отношение делает мир чище и добрее.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Белова «Родничок»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родничок становится знаком большой любви к природе и к родной земле.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небольшой источник напоминает: красота живёт в простых вещах, а бережное отношение делает мир чище и добрее.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уроку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планом может быть лесной родничок с прозрачной водой, зелёным мхом и мягкой травой. Такая сцена сразу передаёт тишину и свежесть места.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уместен ребёнок, который смотрит на источник осторожно и с интересом. Это помогает показать уважение к природе и её маленькому чуду.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Белов показывает родничок как образ чистоты, жизни и природной красоты. В нём важна не только вода, но и доброе отношение к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текста — забота о природе. Беречь родничок значит беречь красоту родной земли, а вместе с ней — и собственную доброту.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простые вещи, которые часто остаются незаметными. Если смотреть внимательно, можно увидеть настоящее чудо даже в маленьком источнике.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«Родничок» учит видеть красоту в самом простом и относиться к природе с заботой. Маленький источник становится для читателя важным символом чистоты, жизни и доброты.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2026-05-24T00:39:43Z</dcterms:created>
  <dcterms:modified xsi:type="dcterms:W3CDTF">2026-05-24T00:39:43Z</dcterms:modified>
</cp:coreProperties>
</file>