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млекопитающих: основные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млекопитающих, их разнообразие, угрозы и пути охраны в природе и человеке.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млекопитающие и их отличия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это теплокровные животные с шерстью, живорожденные и вскармливающие потомство молоком. Они населяют все климатические зоны, от ледяной Арктики до жарких пустынь и глубоких океанов.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волк, тигр и лисица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млекопитающие питаются мясом и играют важную роль в регулировании популяций других животных. Волк охотится стаями, тигр — одиночный хищник с мощным телом.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олень, бобр, заяц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 и влияют на растительный покров. Бобры строят плотины, создавая новые условия для других видов.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Насекомоядные: еж и землеройка
</a:t>
            </a:r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мелкие зверьки питаются насекомыми и помогают контролировать численность вредителей в экосистемах.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млекопитающих и их разнообразие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млекопитающих в природе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способствуют распространению семян растений, что помогает сохранять леса и луга в разнообразии.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сооружённые бобрами, изменяют русла рек и создают новые водные экосистемы, благоприятные для многих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 поддерживают баланс в природе, регулируя популяции травоядных и предотвращая болезни в их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дают людям молоко, мясо и шерсть, обеспечивая пищу и материалы для одежды.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млекопитающих для людей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верблюды служат транспортом, облегчая передвижение и работу в разных регионах мира.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охранять хозяйство и участвуют в спасательных операциях, спасая жизни людей.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используются для научных исследований и являются символами национальной культуры и туризма.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редких видов за последние 50 лет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снижения стали браконьерство, уничтожение сред обитания и загрязнение.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сокращение популяций, требующее срочных мер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WWF и Красной книги России, 2020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Дальнего Востока численность тигров менее 600 из-за браконьерства и утраты лесов.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таяния ледников Арктики популяция белых медведей сокращается, вид признан уязвимым.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зубр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из нескольких особей численность зубров превысила 700 в заповедниках.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млекопитающие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 из-за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Белка-летяга теряет леса под строительство городов, что сокращает её место для жизни и питания.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на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 и леопарды страдают от незаконной охоты ради костей, что снижает их численность.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Нерпы и морские котики гибнут из-за токсичных веществ, попадающих в реки и моря от предприятий.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северные олени
</a:t>
            </a:r>
            <a:pPr algn="l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влияет на кормовую базу северных оленей, существенно снижая их популяции.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угроз для млекопитающих и пострадавшие виды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для млекопитающих от деятельности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природы ведёт к нарушению баланса экосистем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 российское законодательство по защите млекопитающих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выполняет Конвенцию о биологическом разнообразии и поддерживает Красную книгу, защищая редкие виды.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такие как WWF и IUCN, содействуют сохранению млекопитающих во всём мире.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создана сеть заповедников и национальных парков с контролем охоты и торговли редкими животными.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057" y="1835776"/>
            <a:ext cx="483124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охраны видов млекопитающих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данные по численности, статусу охраны и регионам обитания ключевых млекопитающих России с разной степенью угрозы. Это иллюстрирует необходимость постоянного мониторинга даже для охраняемых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виды с охранным статусом нуждаются в регулярном контроле и охране для предотвращения вымирания.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Красная книга России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зубра в Центральной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50 лет численность зубра увеличилась в десять раз благодаря программам охраны, искусственному разведению и созданию национальных парков. Это яркий пример успешного возвращения вида из критического состояния.
</a:t>
            </a:r>
            <a:endParaRPr lang="en-US" sz="82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численности амурского тигра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охраны и установка фотоловушек на Дальнем Востоке позволили увеличить популяцию амурского тигра с 400 до 600 особей, что стало важным достижением в сохранении этого редкого хищника.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 отлов бобра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отловы с последующим расселением бобров способствовали восстановлению их численности в десятках российских регионов, улучшая экосистемы водоёмов и поддерживая биоразнообразие.
</a:t>
            </a:r>
            <a:endParaRPr lang="en-US" sz="98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проекты по восстановлению популяций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восстановления млекопитающих на биологическое разнообразие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крупных видов, таких как зубр и бобр, способствует росту разнообразия растений и животных, повышая качество почв и воды в естественных биотопах.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хищников, например тигра и леопарда, помогает контролировать популяции травоядных, что предотвращает разрушение экосистем и способствует их устойчивости.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среды обитания благодаря охране млекопитающих стимулирует возвращение редких птиц и насекомых, что комплексно поддерживает баланс природных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приводит к снижению численности редких видов, уничтожает генетическое разнообразие и угрожает исчезновением уникальных животных, таких как тигры и леопарды.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негативно влияет на экономики регионов, снижая доходы от экотуризма, а также способствует росту преступности и коррупции, нарушая социальную стабильность в сообществах.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Браконьерство: последствия для природы 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и проекты по защите животных формируют у детей понимание важности сохранения природы и ответственности за окружающую среду.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субботниках и экспедициях позволяет детям непосредственно взаимодействовать с природой и вносить вклад в её охрану.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конкурсов, акций и тематических мероприятий, таких как "Час Земли" и "День тигра", стимулирует интерес и активность школьников в природоохранной деятельности.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наблюдения и научные заметки школьники развивают навыки исследований и осознанности, что способствует формированию будущих защитников природы.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роль школьников в охране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станции — база для изучения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Созданные биологические станции в заповедниках позволяют учёным наблюдать за поведением зверей в естественной среде, что помогает разрабатывать эффективные методы охраны и управления популяциями.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слежения за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фотоловушек и радиомаяков на Алтае помогает фиксировать перемещения скрытных видов, таких как снежный барс, что расширяет знания о их пространствах обитания и миграциях.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 борьбе с браконьерством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ДНК-анализа волос и шерсти позволяет выявлять случаи незаконного отлова и отслеживать происхождение животных, что способствует защите видов и снижению браконьерства.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достижения российских учёных в охране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инновации в защите животных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 спутниковое наблюдение позволяют проводить мониторинг животных в труднодоступных районах без вмешательства, обеспечивая точные данные о распределении и численности.
</a:t>
            </a:r>
            <a:endParaRPr lang="en-US" sz="93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GPS-ошейники, применяемые на лосях, тиграх и моржах, помогают изучать маршруты миграции и поведение, что важно для планирования охранных мероприятий.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Онлайн-карты и базы данных объединяют информацию о редких видах, облегчая координацию действий учёных и природоохранных организаций в реальном времени.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территории и помощь белкам во Владимире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организовали очистку лесного участка и установили кормушки для белок, что помогло поддержать популяцию и повысить осознанность об экологии в их сообществе.
</a:t>
            </a:r>
            <a:endParaRPr lang="en-US" sz="92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Томска спасают ежей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школьников участвуют в спасении ежей, восстанавливая их естественное местообитание и повышая грамотность среди сверстников по вопросам охраны дикой природы.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охраны природы через 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активно информируют одноклассников и взрослых, рассказывая о вреде изделий из меха и костей, а также призывая поддерживать защиту животных через школьные мероприятия.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школьников в охрану млекопитающих на практике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климата создают угрозы для природных ареалов, снижая возможности адаптации и увеличивая уязвимость видов к исчезновению.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млекопитающих: вызовы и решения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инфраструктуры приводит к сокращению и фрагментации дикой природы, что требует внедрения экологически совместимых планировочных решений.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увеличения охраняемых территорий и восстановления природных ландшафтов для сохранения устойчивых экосистем и биологического разнообразия.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научных исследований и международного сотрудничества обеспечивает обмен опытом и разработку комплексных подходов к охране млекопитающих.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млекопитающих — забота каждого для будущего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млекопитающих укрепляет экосистемы и культурное наследие, а участие каждого человека способствует защите природы, создавая прочный фундамент для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2026-05-07T13:38:41Z</dcterms:created>
  <dcterms:modified xsi:type="dcterms:W3CDTF">2026-05-07T13:38:41Z</dcterms:modified>
</cp:coreProperties>
</file>