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головы и туловища: основные темы
</a:t>
            </a:r>
            <a:endParaRPr lang="en-US" sz="412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черепа, позвоночника и грудной клетки для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знакомство с человеческим скелетом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скелет состоит из более 200 костей, формируемых с детства до подросткового возраста. Он поддерживает тело, защищает органы и участвует в движении.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скелета: голова и туловище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формирует скелет головы и обеспечивает защиту мозга и органов чувств, играя важную роль в структуре черепно-лицевого отдела.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включает позвоночник, который обеспечивает опору для всего тела и защиту спинного мозга, поддерживая вертикальное положение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к туловищу относятся рёбра и грудина, которые образуют грудную клетку, защищающую сердце и лёгкие и способствующую дыханию.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черепа: основные кости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состоит из крупных костей: лобной, теменных, височных и затылочной, образующих надёжную защиту для головного мозга.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черепа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включает верхнечелюстные, нижнечелюстные, скуловые и носовые кости, формируя черты лица и поддерживая органы чувств.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 и его функция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такие кости, как лобная, две теменные, две височные, затылочная, клиновидная и решётчатая, обеспечивая прочность конструкции.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полость, в которой надёжно располагается и защищается головной мозг от механических повреждений.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защиты расширяется до сохранения целостности нервных центров и предупреждения внутренних травм.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строению достигается устойчивость головы к внешним воздействиям и поддерживается форма черепа.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лицевого отдела черепа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кости — формируют основу носа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кости формируют верхнюю часть носа, поддерживают слизистую оболочку и участвуют в формировании дыхательных путей. Их крепкая структура защищает внутренние органы обоняния.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Скуловые кости — определяют выраженность щёк
</a:t>
            </a:r>
            <a:pPr algn="ctr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Скуловые кости образуют выступы щёк и боковые части глазниц, придавая лицу характерный вид и поддерживая мягкие ткани лица.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— важный элемент для речи и питания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— единственная подвижная кость черепа, обеспечивающая жевание и артикуляцию речи. Соединение с височной костью даёт необходимую подвижность.
</a:t>
            </a:r>
            <a:endParaRPr lang="en-US" sz="10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соединяется с черепом через височно-нижнечелюстной сустав, позволяя движения вверх-вниз и в стороны.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единственная подвижная кость черепа, обеспечивающая жевательные и речевые функции.
</a:t>
            </a:r>
            <a:endParaRPr lang="en-US" sz="26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структура и 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33-34 позвонков, разделённых на пять отделов: шейный, грудной, поясничный, крестцовый и копчиковый, обеспечивая гибкость и поддержку тела.
</a:t>
            </a:r>
            <a:endParaRPr lang="en-US" sz="1206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спинной мозг, поддерживает вертикальное положение тела, а также служит амортизатором при движении и физических нагрузках.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отделов позвоночника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 количеству позвонков и функциям каждого отдела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12 пар рёбер, которые соединяются с позвоночником сзади, обеспечивая защиту жизненно важных органов.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верхних пар рёбер относятся к истинным и напрямую соединяются с грудиной через хрящи, что обеспечивает жёсткость конструкции.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грудина: элементы грудной клетки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рёбер являются ложными, соединяясь с грудиной косвенно, а две нижние пары — свободные, не соединены с грудиной спереди.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располагается по центру груди и служит опорой для рёбер, играя ключевую роль в защите сердца и лёгких, а также в процессе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2023 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костей в отделах головы и туловища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содержит максимальное число костных элементов, что отражает его сложную сегментарную структуру и важность поддержки тела.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Туловище, имея более сегментированный скелет, обеспечивает гибкость и защиту жизненно важных органов через многочисленные кости.
</a:t>
            </a:r>
            <a:endParaRPr lang="en-US" sz="11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скелета для защиты органов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плотно защищает головной мозг, а также органы зрения, слуха и обоняния от механических повреждений и внешних воздействий.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защищает спинной мозг, а грудная клетка из рёбер и грудины оберегает сердце и лёгкие, выполняя роль прочного каркаса.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скелета в подростковом возрасте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11-13 лет происходит активное замещение хрящевой ткани костью, формируются плотные и прочные структуры скелета.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получать достаточное количество кальция и витамина D через питание и солнечный свет для правильного минерализации костей.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стимулируют укрепление костей и поддерживают правильное развитие опорно-двигательного аппарата.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 скелета головы и туловища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позвоночника: нарушение осанки и его лечение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— это искривление позвоночника в боковом направлении. Он возникает из-за неправильного развития или травм и вызывает боли, утомляемость. Лечение включает упражнения и коррекцию осанки.
</a:t>
            </a:r>
            <a:endParaRPr lang="en-US" sz="906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Остеомиелит костей черепа: причины и симптомы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Остеомиелит — воспаление костной ткани, вызванное инфекцией. Для костей черепа опасен из-за риска нарушения функций мозга. Требует своевременного медицинского вмешательства.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рёбер: переломы и ушибы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часто травмируются при падениях и ударах. Переломы вызывают сильную боль и затрудняют дыхание. Важно своевременно диагностировать травму и обеспечить покой грудной клетки.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осанки и влияние скелета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состояние позвоночника обеспечивает ровную осанку, уменьшает нагрузку на мышцы и предотвращает хронические боли в спине.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осанки могут привести к усталости, затрудненному дыханию и снижению физической активности у подростков.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для укрепления мышц спины, соблюдение правильной посадки и контроль веса способствуют формированию здоровой осанки.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скелета с движением человека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соединены с мышцами с помощью сухожилий, что позволяет передачи силы для движения тела и поддержания равновесия.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черепа неподвижны, кроме нижней челюсти, обеспечивающей жевательные и речевые движения.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суставы гибкие, позволяют сгибаться, поворачиваться и наклоняться, обеспечивая комфортную подвижность туловища.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костей и мышц формирует сложную систему движения, необходимую для повседневной активности и 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00" y="1540475"/>
            <a:ext cx="2343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скелете головы и туловища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нижней челюсти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— единственная подвижная кость черепа, обеспечивающая жевание и речь благодаря суставу с височной костью.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увеличение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удлиняется на 2-3 см утром из-за растяжения межпозвоночных дисков в течение ночи, что нормализуется к вечеру.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костей с возрастом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Срастаясь, кости черепа становятся прочнее с возрастом, чем у детей, что повышает защищённость мозга и органов чувств.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костей головы и туловища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этапы формирования и укрепления костей от рождения до подросткового возраста.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костей длится до конца подросткового возраста, важно обеспечить правильные условия развития.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человека, 2023 г.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жизни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поддерживает форму тела и защищает жизненно важные органы. Она формирует уникальные черты внешности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костей влияет на физическую активность, рост и общее качество жизни, способствуя здоровому развитию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Значимая роль изучения скелета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скелета поможет сохранять здоровье, улучшать осанку и предотвращать травмы, обеспечивая активную и полноценную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2026-05-09T06:17:44Z</dcterms:created>
  <dcterms:modified xsi:type="dcterms:W3CDTF">2026-05-09T06:17:44Z</dcterms:modified>
</cp:coreProperties>
</file>