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Мир планет — строение, разнообразие и место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Планеты: разнообразные миры Солнечной системы и экзопланеты за её пределами.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5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во Вселенной: исторический и научный контекст
</a:t>
            </a:r>
            <a:endParaRPr lang="en-US" sz="2155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«планета» возник в античности для блуждающих звёзд. С развитием телескопа и идей Коперника определение планеты стало чётче, а в 2006 году Международный астрономический союз закрепил современный критерий.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система: структура и место планет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включает восемь планет, разделённых на внутренние каменистые — Меркурий, Венера, Земля, Марс, и внешние газовые — Юпитер, Сатурн, Уран, Нептун.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 служит Солнце, а пояс астероидов отделяет внутренние планеты от внешних; гравитация формировала орбиты и структуру системы в её зародыше.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4133" y="1412650"/>
            <a:ext cx="3542634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9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планет Солнечной системы: сравнительный анализ
</a:t>
            </a:r>
            <a:endParaRPr lang="en-US" sz="2159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массу, радиус, плотность, вращение, атмосферу и спутники планет — ключевые параметры, выявляющие их различия и сходства.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планеты плотные и малы, гиганты — объёмные с газовыми атмосферами и множеством спутников.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данные 2023 года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239923"/>
            <a:ext cx="2160577" cy="19116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375" y="1240598"/>
            <a:ext cx="2121584" cy="1910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55950" y="1240598"/>
            <a:ext cx="2121584" cy="1910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7525" y="1240598"/>
            <a:ext cx="2121584" cy="1910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Земные планеты: Меркурий, Венера, Земля, Марс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80719" y="3317775"/>
            <a:ext cx="2013325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— крайний внутренний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с разреженной атмосферой и экстремальными температурными колебаниями от -173 до +427°C. Поверхность усеяна кратерами, а у неё нет спутников.
</a:t>
            </a:r>
            <a:endParaRPr lang="en-US" sz="1155" dirty="0"/>
          </a:p>
        </p:txBody>
      </p:sp>
      <p:sp>
        <p:nvSpPr>
          <p:cNvPr id="11" name="Text 3"/>
          <p:cNvSpPr txBox="1"/>
          <p:nvPr/>
        </p:nvSpPr>
        <p:spPr>
          <a:xfrm>
            <a:off x="253996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— горячая сестра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атмосфера Венеры состоит из углекислого газа, вызывающего парниковый эффект с температурой около +464°C. Нет естественных спутников.
</a:t>
            </a:r>
            <a:endParaRPr lang="en-US" sz="1172" dirty="0"/>
          </a:p>
        </p:txBody>
      </p:sp>
      <p:sp>
        <p:nvSpPr>
          <p:cNvPr id="12" name="Text 4"/>
          <p:cNvSpPr txBox="1"/>
          <p:nvPr/>
        </p:nvSpPr>
        <p:spPr>
          <a:xfrm>
            <a:off x="4661540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живая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 наличием кислорода и воды. Атмосфера и магнитное поле создают условия для жизни. Имеет один спутник — Луну.
</a:t>
            </a:r>
            <a:endParaRPr lang="en-US" sz="1172" dirty="0"/>
          </a:p>
        </p:txBody>
      </p:sp>
      <p:sp>
        <p:nvSpPr>
          <p:cNvPr id="13" name="Text 5"/>
          <p:cNvSpPr txBox="1"/>
          <p:nvPr/>
        </p:nvSpPr>
        <p:spPr>
          <a:xfrm>
            <a:off x="6783115" y="3317775"/>
            <a:ext cx="1976997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— красная пустыня с двумя лунами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планета с температурой от -125 до +20°C, тонкой атмосферой и двумя небольшими спутниками: Фобос и Деймос.
</a:t>
            </a:r>
            <a:endParaRPr lang="en-US" sz="11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гиганты: Юпитер и Сатурн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— могучий гигант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массивная планета с массой в 318 раз больше Земли. Атмосфера из водорода и гелия скрывает сильные ветры и знаменитую Великую красную пятно.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и его великолепные кольца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из тысяч ледяных колец протянулась на сотни тысяч километров. Планета окружена многочисленными спутниками и обладает мощным магнитным полем.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гиганты: Уран и Нептун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Уран характеризуется осью вращения, наклонённой почти на 98°, из-за чего сезоны длятся десятки лет. Его мантия содержит воду, аммиак и метан.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Нептун известен сильнейшими ветрами в Солнечной системе, достигающими 2100 км/ч. Атмосфера богата метаном, придающим голубой цвет, а также имеются кольца и спутники.
</a:t>
            </a:r>
            <a:endParaRPr lang="en-US" sz="9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уникальная планета: условия для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Физико-химические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находится в зоне обитаемости, с жидкой водой и стабильной атмосферой, содержащей около 21% кислорода. Магнитное поле защищает планету от вредного излучения.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тектоника плит формирует разнообразные ландшафты, создавая условия для развития биосферы — единственной известной на сегодняшний день, поддерживающей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температур поверхности планет Солнечной системы
</a:t>
            </a:r>
            <a:endParaRPr lang="en-US" sz="2047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 варьируются от палящего жара Венеры до экстремального холода внешних гигантов, подчёркивая разнообразие климатов.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значительно горячее Земли, а дальние планеты имеют отрицательные температуры, ограничивающие возможности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планет по физическим признакам
</a:t>
            </a:r>
            <a:endParaRPr lang="en-US" sz="1912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планет в Солнечной системе по составу и структуре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планеты: Плутон и другие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— это небесные тела с малым размером и несамоочищенной орбитой вокруг Солнца. Включают Плутон, Эриду, Хаумеа, Макемаке и Цереру, большинство которых расположено в поясе Койпера.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раньше считался полноценной планетой, но в 2006 году его статус изменился. Эти объекты имеют ледяную поверхность, содержащую метан и азот. Учёные обсуждают возможность существования ещё одной крупной планеты — «Планеты 9».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Экзопланеты: миры за пределами Солнечной системы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обнаружения экзопланет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поиска включают транзитный метод — наблюдение затемнений звёзд, и эффект Допплера, фиксирующий изменения радиальной скорости. Другие методы — микролинзирование и прямое изображение.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экзопланет во Вселенной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открытых более 5500 экзопланет встречаются горячие юпитеры, суперземли и мини-нептуны. Они отличаются массой, размером и расположением относительно своих звёзд.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обитаемых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активно ищут планеты в зоне обитаемости, где возможно наличие жидкой воды. Современные инструменты позволяют выявлять землеподобные экзопланеты, потенциально пригодные для жизни.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планет: методы наблюдений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Космические телескопы Kepler и TESS предоставили ключевые данные о тысячах экзопланет благодаря высокой точности фотометрии, выявляя транзиты планет перед звёздами. Наземные обсерватории дополняют наблюдения высокоразрешающей спектроскопией.
</a:t>
            </a:r>
            <a:endParaRPr lang="en-US" sz="959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Современная спектроскопия изучает атмосферу экзопланет, а искусственный интеллект обрабатывает массивы данных, ускоряя анализ. Адаптивная оптика позволяет получать прямые изображения некоторых экзопланет, расширяя горизонты открытий.
</a:t>
            </a:r>
            <a:endParaRPr lang="en-US" sz="9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в культуре и мифологии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Ассоциации планет с богами в античности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Греции и Риме каждая планета связывалась с определённым богом: Марс — бог войны, Венера — богиня любви. Эти представления влияли на художественные произведения и религиозные практики эпохи.
</a:t>
            </a:r>
            <a:endParaRPr lang="en-US" sz="1116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планет на мировоззрение и науку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использовались для навигации и составления календарей. С развитием науки и астрономии представления о них изменились, что способствовало переосмыслению места человека во Вселенной и формированию современного научного подхода.
</a:t>
            </a:r>
            <a:endParaRPr lang="en-US" sz="1051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планет: автоматические станции и зонды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«Вояджер» и их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Запущенные в 1977 году, зонды «Вояджер-1» и «Вояджер-2» исследовали внешние планеты и достигли границ гелиосферы, предоставив уникальные данные о структуре Солнечной системы и межзвёздном пространстве.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Сатурна миссией «Кассини»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«Кассини» работал с 1997 по 2017 год, исследуя атмосферу, кольца и спутники Сатурна. Зонд обнаружил геотермальную активность на Энцеладе, усилив интерес к поиску жизни вне Земли.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Роверы на Марсе и зонд «Юнона»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«Кьюриосити» и «Персеверанс» изучают марсианскую поверхность, атмосферу и ищут органику. Орбитальный зонд «Юнона» собирает данные о внутреннем строении и магнитном поле Юпитера, расширяя понимание гигантских планет.
</a:t>
            </a:r>
            <a:endParaRPr lang="en-US" sz="10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спутников у разных планет Солнечной системы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данные на 2023 год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и ледяные гиганты обладают многочисленными спутниками, в то время как земные планеты имеют их существенно меньше или отсутствуют полностью.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количества спутников подчёркивает различия планет по маcсе и гравитационному потенциалу, влияющие на удержание спутников и формирование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Планетные кольца: уникальные системы Сатурна и других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известен своей сложной системой колец, состоящей из тысяч отдельных образований из льда и пыли, протяжённостью в сотни тысяч километров и толщиной около 10 метров.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Колечки также имеются у Юпитера, Урана и Нептуна, но они менее выражены и тоньше. Считается, что кольца образовались в результате разрушения спутников или космических тел.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планет на формирование условий в Солнечной системе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воздействие гигантов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планеты, такие как Юпитер и Сатурн, защищают внутренние миры, меняя траектории астероидов и комет. Это уменьшает риск столкновения с Землёй и другими небесными телами.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значение орбит и масс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расположения планет формирует пояса астероидов и внешние области, такие как пояс Койпера и облако Оорта, создавая сложную структуру системы и поддерживая её стабильность.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исследований: поиск жизни и освоение планет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на Марс и доставка образцов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включают пилотируемые миссии на Марс и возвращение образцов с астероидов. Проекты Artemis, Roscosmos и ESA направлены на изучение планеты и сбор данных для будущих колонизаций.
</a:t>
            </a:r>
            <a:endParaRPr lang="en-US" sz="95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спутников Юпитера и Сатурна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Европе и Энцеладу — спутникам с возможным подповерхностным океаном. Эти объекты являются перспективными для поиска внеземной жизни и проведения дальнейших исследований.
</a:t>
            </a:r>
            <a:endParaRPr lang="en-US" sz="915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автоматических и пилотируемых миссий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ведёт к созданию сложных автоматических зондов и планированию пилотируемых полётов в XXI веке. Это позволит расширить знания о космосе и подготовить человечество к межпланетному освоению.
</a:t>
            </a:r>
            <a:endParaRPr lang="en-US" sz="901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планетарных исследований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планет открывают понимание космического происхождения, способствуют развитию технологий и вдохновляют новое поколение, формируя основы для будущего человечества в межпланетном пространстве.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2026-05-07T23:58:27Z</dcterms:created>
  <dcterms:modified xsi:type="dcterms:W3CDTF">2026-05-07T23:58:27Z</dcterms:modified>
</cp:coreProperties>
</file>