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война: обзор и ключевые темы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конфликт, изменивший ход истории и структуру мира.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напряжённости в Европе в начале XX века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XX века европейские державы боролись за власть и колонии. Формировались два враждующих блока — Антанта и Тройственный союз, подогревая международную напряжённость и приближая войну.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Этапы, приведшие к Первой мировой войне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1907 год — Формирование Антанты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Россия, Франция и Великобритания заключают союз, создавая блок, противостоящий Тройственному союзу.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61530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1912–1913 годы — Балканские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Обострение национальных и территориальных конфликтов на Балканах ставит регион на грань крупного столкновения.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6477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28 июня 1914 года — Сараевское убийство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Убийство наследника австрийской короны становится спусковым крючком начала военных действий.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1425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Июль 1914 года — Объявление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Австро-Венгрия объявляет войну Сербии; вовлекаясь, страны Европы стремительно переходят к открытому конфликту.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Сараевское убийство: повод к началу войны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28 июня 1914 года Гаврило Принцип, член организации «Чёрная рука», совершил покушение на эрцгерцога Франца Фердинанда в Сараево. Это событие мгновенно обострило напряжённость между Австро-Венгрией и Сербией.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Убийство послужило формальным поводом к объявлению войны Сербии. Столкновение быстро распространилось, втягивая в конфликт союзников противостоящих блоков, что привело к общемировой войне.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280"/>
            <a:ext cx="4007100" cy="15848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5275" y="1383443"/>
            <a:ext cx="4007100" cy="15848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Шлиффена и первые сражения Западного фронта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Стратегия быстрого удара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предусматривал обход французской армии через Бельгию с целью стремительного захвата Парижа. Нарушение нейтралитета Бельгии вызвало вступление Великобритании в войну.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8400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окопной войне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Начальные манёвренные бои быстро переросли в позиционные столкновения с укреплениями и окопами, что привело к долгой истощающей борьбе.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действия на Восточном фронте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Восточный фронт характеризовался мобильными операциями, в отличие от статичной западной линии. Значительными стали поражения России в Танненберге и на Масурских озёрах в 1914 году.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 протянулся от Балтийского до Чёрного моря, вовлекая огромные людские и материальные ресурсы. Борьба продолжалась с масштабными передвижениями и неоднократными столкновениями.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участников войны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подчеркивает огромные человеческие жертвы и диспропорцию в потерях между противоборствующими сторонами.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военных и гражданских стали одним из определяющих факторов трагедии и последующих изменений в Европе.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архивы, исторические данные, 2023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сражения и их значение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на Марне (1914) остановила немецкий блицкриг, изменив стратегический ход войны, и закрепила западный фронт в позиционной стадии.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Верденское сражение (1916) длилось почти десять месяцев, унесло больше 700 тысяч жизней и стало символом упорства и бессмысленного кровопролития.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на Сомме (1916) отметилась широким применением танков и привела к почти 1,5 миллионам боевых потерь с обеих сторон.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Галлиполи (1915–1916) завершилась поражением Антанты и укрепила национальное самосознание австралийцев и новозеландцев, повлияв на их историю.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действия и блокада Центральных держав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Блокада Великобритании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Британия организовала морскую блокаду, ограничивая поставки продовольствия и сырья в Германию, что сказывалось на экономике и военных возможностях противника.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Ответные меры Германии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применила неограниченную подводную войну, включая потопление гражданских кораблей, таких как «Лузитания» 1915 года, что способствовало росту враждебных настроений в странах Антанты.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Революционные потрясения и выход России из войны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Февральская революция 1917 года положила начало свержению монархии, что привело к указыванию временного правительства и ослаблению фронтовой дисциплины.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Октябрьская революция 1917 года привела к власти Большевиков, которые инициировали мирный договор с Германией, подписанный в Брест-Литовске в марте 1918 года.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России из войны позволил Германии сосредоточить усилия на Западном фронте, изменив баланс сил до вступления в конфликт США.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98020"/>
            <a:ext cx="206700" cy="165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7650" y="2195408"/>
            <a:ext cx="206700" cy="165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9475" y="2186208"/>
            <a:ext cx="206700" cy="18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 США в войну и его последствия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5826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союзник и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 США усилило Антанту мощной экономической и военной поддержкой, что значительно повысило потенциал союзников в борьбе против Центральных держав.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67650" y="25800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мобилизация войск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двух миллионов американских солдат были отправлены на Западный фронт, участвуя в ключевых сражениях последнего этапа войны.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69475" y="2580063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давление на Германию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Поставки вооружения, кредиты и торговая поддержка США ускорили истощение ресурсов Германии и приближали окончание конфликта.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войны и появление новых государств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2744800" y="2288994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1919 год — Подписание мирных договоров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Версальский и другие договоры закрепили поражение Центральных держав и утвердили новые границы.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1243278" y="3882200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 год — Окончание Первой мировой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подписания перемирия началось формирование новых государств и пересмотр границ в Европе.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4162275" y="3335815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Восточноевропейских республик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Польши, Чехословакии, Балтийских стран и Югославии изменило политическую карту региона.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5787904" y="1980337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империй и территориальные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Австро-Венгрия, Османская и Российская империи распались, а с Германией произошли значительные территориальные потери.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Версальский договор и его последствия для Германии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 установил жёсткие ограничения на германскую армию и вооружения, запрещая союз с Австрией и лишая возможности вести масштабные военные операции.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была обязана вернуть Эльзас-Лотарингию Франции и выплатить репарации в размере 132 миллиардов золотых марок, что сильно ударило по экономике страны.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Несправедливые условия вызвали общественное недовольство и политическую нестабильность, создав почву для роста радикальных движений в Германии.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5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 миллионов
</a:t>
            </a:r>
            <a:endParaRPr lang="en-US" sz="6504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людей погибло в результате конфликта, отметив его как один из самых кровопролитных в истории.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число погибших включало военнослужащих и гражданских лиц, а также привело к масштабным разрушениям в Европе.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Мировых войн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2143"/>
            <a:ext cx="4397700" cy="9877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2575718"/>
            <a:ext cx="4397700" cy="9877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3925" y="3758045"/>
            <a:ext cx="4397700" cy="99205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технологии и изобретения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750" y="1584123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применение танков и артиллерии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Танки впервые широко использовались в битве на Сомме в 1916 году, что изменило тактику боя. Артиллерия стала основным орудием уничтожения живой силы и укреплений.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65150" y="2765526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Отравляющие вещества и химическое оружие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Впервые в истории применяли иприт и хлор, что вызвало ужас и новый подход к ведению войны, требуя защитных средств и новых медицинских технологий.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565150" y="3944776"/>
            <a:ext cx="32088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авиации и радиосвязи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Самолёты использовали для разведки и бомбардировок, дирижабли — для дальнего наблюдения. Радиосвязь обеспечила непрерывную коммуникацию между подразделениями.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последствия войны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привела к мобилизации и планированию экономики, что усилило роль государства во всех сферах производства и распределения ресурсов.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широкое распространение получили инфляция, дефицит товаров и массовая безработица, особенно в Германии и странах Восточной Европы.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вышли в лидеры мировой экономики, укрепив свои позиции через экспорт, кредиты и развитие промышленности.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73450" y="392944"/>
            <a:ext cx="4396200" cy="43575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3215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изменения после войны
</a:t>
            </a:r>
            <a:endParaRPr lang="en-US" sz="16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активно вошли в промышленность и социальную сферу, что поддержало кампании за равные права и привело к расширению избирательных прав в ряде стран.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Возникло «потерянное поколение» с выраженным пацифистским настроем, изменилась общественная позиция по отношению к военным конфликтам и милитаризму.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Лига Наций: первая попытка коллективной безопасности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Создана в 1919 году с целью предотвращения новых войн и укрепления международного сотрудничества между государствами.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Включала Ассамблею, Совет и Секретариат, объединяя на первых этапах 58 стран-членов мира.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универсального членства и вооружённых сил делало организацию неспособной эффективно применять санкции и предотвращать конфликты.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Неудачи Лиги предвосхитили возникновение Второй мировой войны, но заложили основу для создания ООН.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последствия и связь с последующими событиями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стала катализатором краха империй, радикальных политических изменений и социальных потрясений в Европе.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конфликта спровоцировали экономический кризис, рост национализма и тоталитарных режимов в 1920–1930-х годах.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Геополитический раскол и нерешённые противоречия стали основой для Второй мировой войны и затяжной холодной войны.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Первой мировой войны: итог и уроки истории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показала, как политические амбиции приводят к глобальным трагедиям, подчеркнув важность дипломатии и международного сотрудничества для сохранения мира в будущем.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2026-05-11T04:41:44Z</dcterms:created>
  <dcterms:modified xsi:type="dcterms:W3CDTF">2026-05-11T04:41:44Z</dcterms:modified>
</cp:coreProperties>
</file>