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покровы: кожа и растения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о защите и обмене с миром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жизни и среды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покровы — это первая линия контакта организма с окружающей средой. У животных это кожа, у растений — внешние части органов, которые защищают и помогают жить.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95" y="2233462"/>
            <a:ext cx="380944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наружных покровов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закрывают тело от потери воды, а значит помогают сохранять внутреннюю среду. Без такого барьера организм быстрее высыхал бы и хуже переносил изменения погоды.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наружные слои принимают на себя удары, трение и царапины. Они уменьшают риск повреждений, которые могли бы нарушить работу тканей и органов.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помогают замечать прикосновение, тепло, холод и другие сигналы. Благодаря этому организм быстрее реагирует на опасность и меняющиеся условия вокруг.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покровы идёт обмен с внешней средой: выделение, дыхание у растений, испарение воды. Это поддерживает жизнь и помогает организму приспосабливаться.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сравнения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у растений наружные структуры не сводятся к простой оболочке. Они первыми встречают свет, воду, воздух, механические воздействия и меняющиеся условия среды.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всегда связано с задачей: кожа защищает и чувствует, а корень, стебель, лист и цветок обеспечивают питание, опору, фотосинтез и размножение.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разные организмы решают похожие проблемы по-своему. У них разные детали строения, но общая цель — выживание.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образуют кожу как многофункциональный орган.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делают кожу многофункциональным органом: каждый отвечает за защиту, прочность и запас. Вместе они образуют надежный барьер между организмом и средой.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эпидермис особенным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постоянно обновляется: старые клетки постепенно слущиваются, а новые заменяют их снизу. Так поверхность кожи сохраняет целостность и быстрее восстанавливается после мелких повреждений.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Роговой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эпидермис образует роговой слой из плотных клеток. Он мешает потере воды и служит прочным щитом, который первым встречает трение, пыль и микробы.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придаёт коже оттенок и помогает уменьшать вред от солнечного света. Чем его больше в клетках, тем лучше защита от избыточного ультрафиолета.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внутри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эпидермисом скрывается слой, в котором кожа становится живой, тёплой и чувствительной. Здесь проходят сосуды, поэтому ткани получают питание, а повреждения заживают быстрее. Именно эта часть делает кожу прочной и в то же время гибкой.
</a:t>
            </a:r>
            <a:endParaRPr lang="en-US" sz="1155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 уход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похожа на рабочую мастерскую: в ней расположены нервы, рецепторы, потовые и сальные железы. Благодаря этому кожа чувствует прикосновения, выделяет пот и остаётся увлажнённой.
</a:t>
            </a:r>
            <a:endParaRPr lang="en-US" sz="137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и упругость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 эластин работают как прочные и упругие нити. Они помогают коже не рваться при движении и возвращать форму после растяжения, поэтому она выдерживает повседневные нагрузки.
</a:t>
            </a:r>
            <a:endParaRPr lang="en-US" sz="133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дерма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подкожная клетчатка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 хранит запас энергии в виде жира. Когда организму требуется дополнительный ресурс, он может использовать этот запас для работы и роста.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действует как мягкая прокладка между кожей и внутренними структурами. Она уменьшает силу ударов и защищает тело от повседневных толчков.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жира задерживает тепло, поэтому помогает сохранять постоянную температуру тела. Чем он выражен сильнее, тем лучше организм удерживает тепло в холодную погоду.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кожа защищает организм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роговой слой закрывает тело снаружи и принимает на себя трение, небольшие удары и другие воздействия. Это снижает риск повреждения живых клеток под ним.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сало и роговой слой помогают удерживать влагу. Благодаря этому поверхность кожи не пересыхает слишком быстро и лучше сохраняет свои свойства.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частично поглощает ультрафиолетовые лучи. Он снижает вредное действие солнечного света, особенно когда кожа долго находится на открытом солнце.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появляются мелкие повреждения, клетки эпидермиса делятся и заменяют утраченные участки. Поэтому небольшие царапины на коже обычно заживают довольно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реакции кожи помогают поддерживать температуру тела.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реакции сосудов и потоотделения помогают удерживать температуру тела в пределах нормы при жаре и холоде.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«Кожа»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раздражителей воспринимает кожа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воспринимает основные виды воздействия и быстро передаёт их в нервную систему, поэтому мы замечаем даже лёгкий укол или горячую поверхность.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4 млн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потовых желёз может быть в коже человека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жаре и нагрузке потовые железы работают особенно активно, помогая телу охлаждаться и выводить лишнюю воду с солями.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раздел Skin (Human anatomy)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придатки и их значение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 — не только украшение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на голове удерживают часть тепла и уменьшают его потери, а ресницы и брови защищают глаза от пыли и капель. В каждом случае внешний покров работает как простая, но полезная защита.
</a:t>
            </a:r>
            <a:endParaRPr lang="en-US" sz="1161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защищают 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закрывают и укрепляют кончики пальцев, где особенно важны точность и чувствительность. Они помогают брать мелкие предметы, царапать твёрдую поверхность и защищают пальцы от случайных травм.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растениям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Корень и 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первым встречается с почвой. Его форма и разветвление помогают закрепить растение, а корневые волоски увеличивают площадь всасывания воды и минеральных веществ.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Опора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поднимает листья к свету и связывает все органы в единую систему. По нему идут вода, минеральные и органические вещества, поэтому он нужен для роста и питания.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Лист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улавливает свет и участвует в фотосинтезе. Его тонкая пластинка, жилки и черешок приспособлены к обмену веществ и испарению воды.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Цветок и 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завершает цикл развития растения. Его строение связано не с питанием, а с размножением: здесь образуются половые клетки, происходит опыление и формируются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корень
</a:t>
            </a:r>
            <a:pPr algn="l" indent="0" marL="0">
              <a:lnSpc>
                <a:spcPct val="80000"/>
              </a:lnSpc>
              <a:buNone/>
            </a:pPr>
            <a:r>
              <a:rPr lang="en-US" sz="22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зон корня показывает, как его строение связано с защитой, ростом и всасыванием воды с минеральными веществами.
</a:t>
            </a:r>
            <a:endParaRPr lang="en-US" sz="2261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узлы и междоузлия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корень с листьями и держит на себе почки, цветки и плоды. Благодаря этому все органы остаются связанными и получают нужные вещества.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междоузлия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 — это места, где прикрепляются листья и боковые побеги. Междоузлия находятся между ними и помогают стеблю расти в длину, поднимая органы к свету.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стеблю вода и минеральные вещества движутся от корня к листьям, а органические вещества — от листьев к другим частям растения. Так обеспечивается работа всего организма.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стебля может быть травянистой или древесной, но его главная задача одна: поддерживать органы растения и помогать им выполнять свои функции в разных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форма, жилки и работа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Пластинка улавливает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 — главная рабочая часть листа. Она широкая и тонкая, поэтому хорошо улавливает свет и создаёт большую поверхность для фотосинтеза и испарения воды.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Жилки укрепляют и проводят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проходят по листу как сеть дорог. Они укрепляют пластинку и проводят воду, минеральные и органические вещества, поддерживая работу листа.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Черешок помогает повороту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 со стеблем и помогает ему занять удобное положение. Благодаря этому лист получает больше света и лучше приспосабливается к условиям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Бутон готовится к раскрытию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раскрытием цветок защищён чашелистиками, как в плотной оболочке. Когда бутон раскрывается, лепестки становятся заметными и привлекают насекомых, которые переносят пыльцу с одного цветка на другой.
</a:t>
            </a:r>
            <a:endParaRPr lang="en-US" sz="1306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 будущие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цветка тычинки образуют пыльцу, а пестик принимает её и содержит семязачатки. После опыления начинается образование семян, поэтому цветок играет ключевую роль в размножении растения.
</a:t>
            </a:r>
            <a:endParaRPr lang="en-US" sz="1306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 орган размножения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 покровов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общее назначение покровов и их особенности 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кожа, и наружные органы растений защищают организм и связывают его с внешней средой, но устроены по-разному.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всегда связано с функцией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человека и наружные органы цветковых растений по-разному устроены, но выполняют похожие задачи. Их строение показывает главное правило биологии: каждая часть организма приспособлена к своей функции.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2026-07-25T19:26:12Z</dcterms:created>
  <dcterms:modified xsi:type="dcterms:W3CDTF">2026-07-25T19:26:12Z</dcterms:modified>
</cp:coreProperties>
</file>