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 тиран: литература в эпоху несвободы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сопротивляется страху и сохраняет правду времени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под давлением власти: исторический фон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под давлением власти: исторический фон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власть стремилась контролировать не только политическую жизнь, но и язык, память и представление о человеке. Для литературы это означало цензуру, запреты и борьбу за право говорить правду.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текст перестаёт быть свободным высказыванием: темы, образы и даже слова проходят через идеологический фильтр, а автор вынужден учитывать не только смысл, но и допустимость.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самоцензура и страх публикации: писатель заранее сокращает правду, чтобы защитить себя, семью и возможность быть напечатанным, иногда ценой внутреннего компромисса.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сопротивление оказывается открытым, последствия бывают тяжёлыми: запрет на печать, допросы, ссылка, уничтожение рукописей, подпольное существование или эмиграция.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литературой при диктатуре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пути писателя в эпоху тирании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стратегии поведения автора в условиях политического давления.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 и конфликт с цензурой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Булгаков и конфликт с цензурой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1920–1930-е годы Булгаков неоднократно сталкивался с запретом постановок и публикаций. Споры вокруг «Дней Турбиных», «Бега» и «Кабалы святош» показали, насколько опасной для власти была независимая позиция автора.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«Мастер и Маргарита» при жизни писателя не был опубликован, а в письмах к руководству Булгаков прямо говорил о невозможности работать свободно. Его судьба стала примером внутренней независимости при внешнем поражении.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пережила запрет на печать, травлю и давление на близких, но не отказалась от внутренней точности и достоинства слова.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долго существовал только в устной передаче и был опубликован намного позже, что подчёркивает его рискованность и историческую ценность.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«Реквиеме» она передала опыт ожидания у тюремных стен, арестов и страха 1930-х годов без прямой публицистики, через силу лирического свидетельства.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поэзия как свидетельство эпохи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Ахматовой показывает, что поэзия может стать формой памяти, когда официальная история замалчивает насилие и человеческую боль.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869" y="1221275"/>
            <a:ext cx="7424262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режимы использовали разные инструменты, но преследовали одну цель: подчинить язык и память.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власть контролировала литературу в разных странах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контроль литературы был способом управлять памятью общества и ограничивать самостоятельное мышление.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XX века: практика цензуры в СССР и нацистской Германии.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прямого ареста писатель постоянно учитывал границы дозволенного, потому что последствия могли затронуть не только текст, но и личную судьбу.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давления на писателя в тоталитарной системе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воздействие оказывали цензура и самоцензура: они меняли сам замысел, ещё до появления рукописи.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механизмов давления на литературу в тоталитарных системах XX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Осип Мандельштам: слово, за которое наказывали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как вызов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Антисталинский текст 1933 года показал, что даже короткое стихотворение могло быть воспринято властью как опасное политическое высказывание.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 надзором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ареста поэт оказался в условиях ссылки и постоянного контроля, где личная свобода была почти полностью уничтожена.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подчёркивает: в репрессивной системе карали не только за поступок, но и за выраженную в слове позицию.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трагедии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Мандельштама в 1938 году стала символом того, как режим пытался подавить независимый голос, но не смог отменить его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Гумилёв, Борис Пастернак и цена независимости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 — расстрел Николая Гумилёва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стал одной из первых крупных жертв послереволюционного террора в среде поэтов. Его гибель показала, что независимая литературная позиция могла обернуться смертным приговором.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— «Доктор Живаго» не печатают в СССР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Пастернака вышел за рубежом, но в Советском Союзе был запрещён. Автор оказался в изоляции, а его имя стало объектом идеологического давления.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 — травля после Нобелевской премии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Нобелевской премии не стало признанием свободы: напротив, Пастернак столкнулся с кампанией унижения, показавшей, что власть наказывает даже за мировое признание.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статус не защищал от давления: решающими становились идеология, публичная позиция и готовность подчиниться требованиям режима.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писателей: признание, запрет, изгнание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риски несли репрессированные и независимые авторы; признание давало лишь временную видимость безопасности.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авторов, указанных в плане презентации: Горький, Мандельштам, Гумилёв, Бабель, Пильняк, Цветаева, Бунин, Набоков, Шмелёв.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романа и образ власти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Понтий Пилат как испытание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булгаковской линии о Пилате важен не исторический антураж, а момент нравственного выбора. Человек власти понимает правду, но предпочитает страх ответственности.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как судьба художника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Мастера показывает художника, которого ломают травля и запрет, но не лишают внутреннего достоинства. Роман утверждает: духовная свобода может пережить цензуру.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60494"/>
            <a:ext cx="292200" cy="25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39369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причины, по которым власть контролирует литературу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Легитимация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тексты должны подтверждать право власти на существование, создавая образ сильного государства, исторической миссии и безошибочного лидера.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школьный канон, журналы и премии формируется допустимый взгляд на человека: послушание, коллективизм и героизация нужных сюжетов становятся образцом.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альтернативы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Запрещая неудобные книги, режим не только убирает критику, но и сужает язык общества, лишая его сложных образов, сомнения и памяти о трагедии.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проходит путь от замысла до запрета или спасения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маршрут русской и советской литературы XX века при столкновении с цензурой и идеологическим контролем.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часто спасала от прямого преследования, но разрывала естественную связь с родным языком, привычной аудиторией и культурной средой, из которой рождались тексты.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 писатель в эмиграции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Бунина, Набокова, Цветаевой и Шмелёва тема утраченного дома стала не просто сюжетом, а постоянным внутренним опытом, определившим интонацию и образ мира.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изгнание было двойственным: оно открывало пространство свободы, но одновременно превращало литературу в разговор с памятью, а не с живым современником.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Тексты, которые возвращают скрытую историю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у тюремной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остаётся не только арест, но и ожидание: холодный воздух, молчание, попытка запомнить каждое лицо. Такие строки превращают частную боль в общий исторический опыт и не дают стереть страх из прошлого.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как пространство обезличивания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проза показывает, как человека лишают имени, привычек и чувства времени. Однако именно в предельно тяжёлых обстоятельствах текст фиксирует остатки достоинства, взаимопомощи и внутреннего сопротивления.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нельзя было печатать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произведения жили в устной передаче или в списках от руки, пока публикация оставалась невозможной. Такая скрытая жизнь текста сама становилась формой памяти и доказательством его силы.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нейтральные на вид сюжеты становятся подозрительными, если в них слышится сомнение в официальной версии истории или образе героя.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подавляет диктатура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сильнее всего боится тем, где человек мыслит самостоятельно; безопаснее для него лишь сюжет без конфликта и вопроса.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тем, выделенных в плане презентации; значения отражают относительную уязвимость тем, а не статистику.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67091"/>
            <a:ext cx="5163300" cy="20880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формы давления приводили к различным, но одинаково тяжёлым последствиям для писателя и текста.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литературные примеры конфликта с властью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по-разному воздействовала на авторов, но итог был схож: изъятие голоса, разрыв биографии и длительное возвращение текстов к читателю.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«Художник и тиран», основанные на общеизвестных фактах литературной истории XX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путь — приспособление: автор сохраняет публикации и статус, но платит за это самоограничением, отказом от острых тем и участием в официальной риторике.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выбор писателя при тирании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путь — внутреннее сопротивление: писатель продолжает работать честно, даже если текст не выйдет при его жизни и останется только в рукописи или памяти друзей.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путь — открытый конфликт с системой, когда слово становится прямым вызовом. Он особенно опасен, но именно такие тексты чаще всего переживают режим.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вывод — цена выбора всегда личная: судьба, семья, репутация и жизнь. Но литература помнит не только победителей, а прежде всего верность правде.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переживает тиранию, когда не отказывается от правды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может запретить книгу и сломать судьбу автора, но не способен окончательно уничтожить смысл текста. Память, совесть и достоинство делают литературу долговечнее страха.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2026-05-20T03:57:43Z</dcterms:created>
  <dcterms:modified xsi:type="dcterms:W3CDTF">2026-05-20T03:57:43Z</dcterms:modified>
</cp:coreProperties>
</file>