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изгнании: тема разрыва, памяти и творчества в литературе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утрата дома превращается в источник памяти, боли и творчества?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в литературе: исторический опыт и человеческая судьба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изгнания раскрывает, как революции, войны и эмиграция ломают биографию человека. Она соединяет исторический контекст с внутренним опытом героя: одиночеством, разрывом с родиной и попыткой сохранить себя в чужом мире.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изгнания в литературных сюжетах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Революции, войны и смена власти в художественных текстах часто становятся началом изгнания: привычный мир рушится, а герой вынужден покинуть дом внезапно и без уверенности в будущем.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репрессии, цензура и угроза ареста делают отъезд не выбором, а способом выжить. Изгнанник оказывается между страхом возвращения и невозможностью свободно оставаться.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возвращение превращает память о прошлом в единственную опору. Герой живет в напряжении между тем, что было утрачено, и тем, что еще не обрело формы.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имущества, семьи и статуса усиливает драму разрыва. В литературе это показывает, что изгнание затрагивает не только пространство, но и саму структуру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мотив изгнания в судьбе героя
</a:t>
            </a:r>
            <a:endParaRPr lang="en-US" sz="2763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художественного мотива изгнания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переживания изгнанника в художественном изображении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в изгнании часто изображаются через шок, страх и чувство вины перед теми, кто остался. Герой еще не понимает, как жить дальше, и мысленно оглядывается назад.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 и растерянность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Чемодан, вокзал, письмо, паспорт, пустая квартира и зимняя дорога становятся знаками внезапной потери. Эти детали создают ощущение жизни на границе двух миров и усиливают контраст между домом и чужбиной.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разрыва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эмиграция как литературное явление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1917 года за пределами России оказались писатели, поэты, критики и издатели. Их общая задача состояла в том, чтобы сохранить русское слово и продолжить литературную традицию.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не только изменила судьбы авторов, но и расширила русскую литературу новыми темами: памятью о потерянной стране, опытом двойной принадлежности и поиском духовной опоры вдали от родины.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Париже, Берлине, Праге, Белграде и Харбине возникли журналы, газеты, издательства и кружки. Эти центры стали пространством живого общения, полем полемики и школой культурной преемственности.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31241"/>
            <a:ext cx="4791900" cy="1670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русской литературной эмиграции
</a:t>
            </a:r>
            <a:endParaRPr lang="en-US" sz="3166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крупнейших культурных центров эмиграции.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различались по составу участников, но везде сохранялись язык, печать и литературная преемственность.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эмиграции первой половины XX века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изгнания и эмиграции в XX веке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перемещения людей усиливались в периоды политических переломов и войн, когда личная судьба зависела от исторических событий.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повторяется в разные десятилетия, поэтому его следует понимать как устойчивую историческую модель, а не единичный эпизод.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исторических волн вынужденной миграции в XX веке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6900" y="1294104"/>
            <a:ext cx="337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в чужой стране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Писателю приходилось ежедневно жить между родным языком и языком страны пребывания. Это затрудняло работу, общение и поиск читателя, но нередко усиливало внимание к каждому слову.
</a:t>
            </a:r>
            <a:endParaRPr lang="en-US" sz="1172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барьер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денег заставляла искать любые способы заработка: переводы, частные уроки, журналистику, редакторскую работу. Творчество при этом нередко становилось и призванием, и способом выживания.
</a:t>
            </a:r>
            <a:endParaRPr lang="en-US" sz="1124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неустроенность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стабильных документов делало жизнь неустойчивой и зависимой от внешних решений. Изгнанник часто жил с ощущением временности, не зная, сможет ли остаться надолго.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правовой статус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с домом и привычным кругом общения вызывала сильное одиночество. Однако рядом возникали сообщества взаимопомощи, где открывались школы, библиотеки, издательства и литературные объединения.
</a:t>
            </a:r>
            <a:endParaRPr lang="en-US" sz="1078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поддержка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эмигранты продолжали писать, преподавать и редактировать тексты, чтобы не потерять связь с культурой. Работа помогала удерживать достоинство и сохранять внутреннюю устойчивость.
</a:t>
            </a:r>
            <a:endParaRPr lang="en-US" sz="1143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профессии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изгнание влияет на творчество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изгнания усиливает в произведениях память, ностальгию и чувство исторической ответственности. Личный взгляд героя становится особенно острым, когда прошлое уже нельзя вернуть.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нередко делает стиль более точным и сдержанным. Сюжет при этом сосредоточивается на судьбе одного человека, через которую раскрывается масштаб исторического перелома.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Чужбина часто превращается в пространство самоанализа: автор внимательнее всматривается в родную культуру, сравнивает миры и ищет нравственную опору в языке, традиции и внутренней свободе.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родного языка и культуры в эмиграции
</a:t>
            </a:r>
            <a:endParaRPr lang="en-US" sz="255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где не звучит новая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эмигрантских школах дети продолжали читать и писать по-русски, чтобы не терять связь с семьёй и прошлым. Класс, доска, учебники и тетради становились не только местом учёбы, но и пространством культурной памяти, где язык защищал от растворения в чужой среде.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 связь между людьми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Русскоязычные газеты и журналы сообщали новости, печатали стихи, критические статьи и объявления о встречах. Их читали в кафе, библиотеках и дома, как долгожданное письмо из другого мира; стопки старых номеров сегодня напоминают о напряжённой, живой литературной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вечер и домашняя 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чтения, спектакли и литературные вечера собирали людей, которым было важно услышать родную речь вслух. В квартирах рядом с чемоданами и фотографиями появлялись книжные полки, печатные машинки и афиши — знаки того, что культура может удержать человека от одиночества.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ресурсы жизни в изгнании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показывают не только цену адаптации, но и то, как личные и культурные опоры помогают удержаться в нестабильной среде.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правовые, финансовые и эмоциональные потери; выживание поддерживают сообщество, труд и сохранённые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«В изгнании», без точной статистики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как политический и культурный механизм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позволяет власти удалить неудобного человека из публичного пространства: так ослабляется критика, сужается круг влияния и создаётся предупреждение для остальных.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изгнание следует понимать не только как личную драму, но и как исторический инструмент, который перестраивает общественную память и литературную традицию.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насильственное вытеснение меняет карту культуры: часть интеллектуальной жизни уходит в другие города и страны, где продолжает развиваться на русском языке.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самого автора это часто означает не только разрыв с домом, но и потерю правового статуса, запрет на возвращение, а иногда — невозможность открыто публиковаться.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50833"/>
            <a:ext cx="4791900" cy="23184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поэты, связанные с изгнанием
</a:t>
            </a:r>
            <a:endParaRPr lang="en-US" sz="3116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показывает, как изгнание стало частью биографии и поэтики разных авторов.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изгнание не уничтожило литературный голос, а у каждого автора стало источником своей темы, интонации и формы письма.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XX века; биографические сведения об авторах-эмигрантах
</a:t>
            </a:r>
            <a:endParaRPr lang="en-US" sz="13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молодые люди в изгнании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изгнание особенно болезненно: он теряет привычную школу, друзей и пространство, где формировалась его идентичность, поэтому любое новое место воспринимается как испытание.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молодые герои нередко взрослеют раньше времени: им приходится выбирать между памятью о доме и необходимостью быстро учиться жить по новым правилам.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именно молодые люди часто первыми осваивают язык страны пребывания и становятся связующим звеном между поколениями, помогая семье не потерять контакт с будущим.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адаптации героя в чужой стране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жизненных шагов героя в эмиграции или вынужденном изгнании.
</a:t>
            </a:r>
            <a:endParaRPr lang="en-US" sz="15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связь с родиной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фотография или одно письмо действуют сильнее официальных деклараций, потому что сохраняют личный тон и живую интонацию прошлого.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родиной держится прежде всего на языке и памяти; материальные носители усиливают чувство принадлежности, но не заменяют живое общение.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темы «В изгнании», без точной статистики
</a:t>
            </a:r>
            <a:endParaRPr lang="en-US" sz="13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517"/>
            <a:ext cx="4129200" cy="1842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4800" y="964517"/>
            <a:ext cx="4129200" cy="18428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изгнания в литературе и искусстве
</a:t>
            </a:r>
            <a:endParaRPr lang="en-US" sz="3181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перрон и последний поезд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перроне остаются чемодан, письма и человек, который смотрит вслед уходящему поезду. Этот образ часто передаёт момент, когда жизнь уже разделилась на «до» и «после», а дорога вперёд ещё не стала домом.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4654800" y="2917800"/>
            <a:ext cx="41292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граница и далёкий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горизонт в искусстве нередко означает не свободу, а расстояние, которое невозможно быстро преодолеть. За водой остаётся прежняя страна, а впереди — чужое пространство, где память помогает не потерять себя и не забыть собственное имя.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изгнания важна для современного школьника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увидеть, что права человека и свобода слова не являются абстрактными понятиями: их потеря сразу меняет судьбу семьи, школы и целого поколения.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напоминает, насколько важны язык, память и культурная среда; когда человек лишается привычного круга, именно они помогают ему сохранить внутреннюю опору.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ещё и урок сочувствия: через чужую биографию легче понять, как личная утрата становится частью истории и почему достоинство особенно ценно в кризисе.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по-прежнему знает миграции, беженство и политическую эмиграцию, поэтому литературные сюжеты о вынужденном отъезде остаются понятными и сегодня.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изгнание как испытание памяти и личности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разрушает привычный мир, но в литературе оно часто рождает сильную память, честную рефлексию и новые формы творчества; именно язык и культура помогают человеку сохранить внутреннюю свободу.
</a:t>
            </a:r>
            <a:endParaRPr lang="en-US" sz="15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2026-05-23T19:03:37Z</dcterms:created>
  <dcterms:modified xsi:type="dcterms:W3CDTF">2026-05-23T19:03:37Z</dcterms:modified>
</cp:coreProperties>
</file>