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строение и функции скелетных мышц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обеспечивают движение и поддержку нашего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мышц началось с древних врачей и художников, таких как Гален и Леонардо да Винчи. Их открытия заложили фундамент анатомии, который помогает современной медицине лечить мышечные заболевания и поддерживать здоровье подростков.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мышц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мышцы: двигатель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— центральная часть мышцы, которая сокращается и создает силу для движения. Оно состоит из множества мышечных волокон, работающих слаженно, чтобы привести тело в движение.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Сухожилия: связующее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— плотные соединительные ткани, которые крепят мышцы к костям. Благодаря им сила сокращения мышцы передается на кости, что обеспечивает движение конечностей.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Фасция: прочная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Фасция представляет собой оболочку из соединительной ткани, которая окружает мышцы. Она защищает мышечные волокна и помогает поддерживать их форму и положение.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 скелетных мышц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мышцы расположены на конечностях и отвечают за выполнение крупных движений, таких как ходьба и бег.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мышцы расположены между позвонками и ребрами, они участвуют в стабилизации позвоночника и поддержании осанки.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мышцы охватывают туловище и живот, обеспечивая защиту внутренних органов и поддержку корпуса.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мышц по форме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и сарколемма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мышечное волокно окружено тонкой оболочкой — сарколеммой, которая обеспечивает защиту и передачу нервных импульсов для сокращения мышцы.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Миофибриллы — рабочие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волокон находятся миофибриллы, состоящие из сократительных элементов, обеспечивающих сокращение. Они формируют основу мышечного действия.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центры — 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внутри мышечных волокон производят энергию, необходимую для сокращения. Их большое количество позволяет мышцам работать длительное время.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строение мышцы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движение — главная функция скелетных мышц, но остальные роли также важны для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подчёркивает многообразие задач, выполняемых мышцами, от активного движения до поддержания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скелетных мышц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мышцы передают силу через сухожилия на кости, что вызывает движение различных частей тела.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и движение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 бег — яркие примеры работы множества мышц слаженно и координированно.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требуют быстрого и эффективного сокращения мышц ног и корпуса для подъёма тела.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предметов связано с согласованной работой мышц рук, спины и живота для безопасности и силы.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Антагонисты предотвращают резкие рывки и травмы, обеспечивая контроль и баланс при работе суставов и конечностей.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Бицепс и трицепс: слаженная работа рук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Бицепс сокращается, сгибая руку, тогда как трицепс расслабляется для разгибания. Это взаимодействие обеспечивает плавность и точность движений.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мышц-антагонистов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волокно — длинная клетка с многочисленными ядрами, расположенными по периферии для эффективного контроля.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волокна расположены миофибриллы, состоящие из чередующихся миофиламентов актина и миозина.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Поперечное расположение миофиламентов создаёт характерную полосатость, видимую под микроскопом.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цитоплазмы вокруг миофибрилл снабжена митохондриями для снабжения энергией.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мышечного волокна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 — единица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 — это структурный элемент миофибриллы, содержащий актиновые и миозиновые нити. Их взаимодействие вызывает сокращение мышечного волокна.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скольжения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актин и миозин скользят друг относительно друга, укорачивая саркомер и тем самым всю мышцу.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саркомеров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Саркомеры выстроены один за другим по длине миофибриллы, обеспечивая слаженное сокращение всей мышцы при возбуждении.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саркомера в сокращении мышцы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02657"/>
            <a:ext cx="3832800" cy="15573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мышц организма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скелетных, сердечных и гладких мышц по местоположению, строению, типу сокращения и системе управления. Это помогает понять разнообразие мышечных тканей в организме.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мышц специализирован для своей функции и управляется различными нервными системами, обеспечивая адаптацию организма к разным задачам.
</a:t>
            </a:r>
            <a:endParaRPr lang="en-US" sz="1095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02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учебники и современные источники по физиологии человека
</a:t>
            </a:r>
            <a:endParaRPr lang="en-US" sz="802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имеют ограниченную способность к регенерации, благодаря наличию сателлитных клеток, которые активируются при повреждениях для восстановления ткани.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физических нагрузок и травм мышечные волокна могут восстанавливаться и увеличиваться в размере, что способствует улучшению силы и выносливости.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витамины являются важными компонентами в процессе регенерации, обеспечивая строительный материал и активизируя клеточные процессы восстановления.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восстановление мышц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главное топливо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сокращения мышц необходима молекула АТФ, которая обеспечивает энергию. Она синтезируется в митохондриях, используя кислород и глюкозу при аэробном дыхании.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Анаэробный путь при нехватке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не хватает, мышцы переходят на анаэробный гликолиз, который обеспечивает энергию без кислорода, но с меньшей эффективностью и образованием лактата.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в креатинфосфате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Креатинфосфат служит резервным источником энергии, быстро восстанавливая АТФ в начале кратковременных интенсивных нагрузок, поддерживая работу мышц в первые секунды.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обеспечение сокращения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мышц около 70% энергии превращается в тепло, помогая поддерживать постоянную температуру тела в разных условиях.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мышцы помогают согреться за счёт увеличения теплообразования, что предотвращает переохлаждение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Дрожание мышц при ознобе — особый механизм, увеличивающий теплоотдачу без выполнения двигательных задач, эффективно поддерживающий тепло в теле.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скелетных мышц в терморегуляции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Моторная единица и иннервация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Моторная единица состоит из одного нейрона и всех мышечных волокон, которые он контролирует, обеспечивая скоординированную работу мышц при разных нагрузках.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импульса к мышце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мышцы начинается с электрического сигнала, который проходит через моторный нейрон и достигает мышечного волокна, вызывая его активацию и сокращение.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нерва в работе скелетной мышцы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приводят к утолщению миофибрилл — структурных элементов мышечного волокна, что увеличивает силу мышц.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мышц к физической нагрузке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митохондрий в мышцах растёт, улучшая способность к выработке энергии и задерживая наступление усталости.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кровоснабжения мышц способствует более быстрому доставлению кислорода и питательных веществ, что ускоряет восстановление.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повышает общую выносливость и скорость регенерации, что особенно важно для здоровья подростков.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активности ведёт к уменьшению мышечной массы и снижению общей силы, что ухудшает качество жизни и повышает риск травм.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спортом, такие как бег и плавание, поддерживают мышцы в тонусе и способствуют развитию координации и выносливости.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физической активности помогает равномерно развивать разные группы мышц и снижает вероятность переутомления и мышечных травм.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здоровье скелетных мышц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Заболевание, при котором происходит истончение и слабость мышечных волокон. Сопровождается прогрессирующим снижением силы и подвижности, что затрудняет выполнение повседневных действий.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Миозит — воспаление мышц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Воспалительный процесс вызывает боль, отёк и слабость в мышцах. Может быть вызван инфекциями, травмами или аутоиммунными заболеваниями, требуя медицинского вмешательства.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Травма, при которой происходит повреждение мышечных волокон, сопровождающаяся острым болевым синдромом и ограничением движений. Восстановление требует покоя и правильного лечения.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скелетных мышц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14501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4536" y="1443500"/>
            <a:ext cx="25952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мышц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примерно 640 скелетных мышц, которые вместе составляют около 40% массы тела, обеспечивая разнообразие движений и силу.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для улыбки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улыбки лица активируются около 17 различных мышц, что делает её сложным и выразительным проявлением эмоций.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мышца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сильной по силе сокращения считается жевательная мышца массетер, отвечающая за мощный укус.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скелетных мышцах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скелетных мышц помогает осознанно заботиться о здоровье, поддерживать движение и укреплять организм через физическую активность и правильное питание.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скелетных мышцах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2026-05-09T00:16:16Z</dcterms:created>
  <dcterms:modified xsi:type="dcterms:W3CDTF">2026-05-09T00:16:16Z</dcterms:modified>
</cp:coreProperties>
</file>