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Александрович Гончаров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Жизнь, романы, литературное значение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и русская литература XIX века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работал в эпоху перехода от романтизма к зрелому реализму. Его проза показала, как большие исторические перемены отражаются в семейной жизни, быте и внутреннем выборе человека.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детство писателя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Гончаров родился 6 июня 1812 года в Симбирске в купеческой семье. Раннее сиротство сделало особенно заметной роль матери и крестного Николая Трегубова в его воспитании.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прошло в провинциальном доме со строгим укладом, размеренным бытом и уважением к традиции. Эти впечатления позже проявились в его внимании к усадебной жизни и семейным привычкам.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медленным течением повседневности помогли писателю тонко передавать атмосферу ожидания, покоя и привычки. Именно из такого опыта выросла его реалистическая манера.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88425"/>
            <a:ext cx="252900" cy="22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58588" y="1768975"/>
            <a:ext cx="197775" cy="2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первые литературные интересы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Коммерческое училище и университет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получил сначала практическое, а затем филологическое образование. Окончание словесного отделения Московского университета в 1834 году стало основой его литературной подготовки.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студенческие годы он внимательно читал Пушкина, Лермонтова, Карамзина и Гоголя. Эти авторы сформировали его чувство языка, интерес к характеру и внимание к художественной детали.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опыты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переводы, заметки и прозаические наброски учили его точности и сдержанности. Уже тогда обозначился его стиль: ясный, наблюдательный и лишенный внешней эффектности.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установка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Гончарова было важно не украшать действительность, а точно ее видеть. Такое отношение к слову стало одной из основ его реалистической прозы.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 наблюдение за повседневной жизнью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университета Гончаров служил в Министерстве финансов, а затем занимал канцелярские должности в Петербурге. Эта среда дала ему точный материал для изображения чиновничьего мира.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видел, как формальность, зависимость от чина и стремление к карьере влияют на поведение людей. Служба для него стала не только профессией, но и школой наблюдения.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повседневная работа часто превращается в нравственную проверку. Писатель показывал, как служебный порядок раскрывает характер человека и его меру ответственности.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жизни и прозе Гончарова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как пространство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Гончарова Петербург связан с карьерой, движением и испытанием личности. Здесь человек должен постоянно соотносить свои намерения с реальностью и общественными правилами.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блеск и внутреннее одиночество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писателя не выглядит торжественным идеалом. За внешним блеском в нем ощущаются деловой ритм, конкуренция и одиночество, которые особенно остро переживают его герои.
</a:t>
            </a:r>
            <a:endParaRPr lang="en-US" sz="9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Кругосветное путешествие на фрегате «Паллада»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1852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отправился в кругосветное плавание секретарем адмирала Е. В. Путятина. Для писателя это стало редкой возможностью увидеть разные страны и культуры.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1852–1855 годы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проходил через Европу, Африку, Азию и Дальний Восток. Особенно сильное впечатление произвела Япония, еще почти неизвестная российскому читателю.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1858–1859 годы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итогам поездки была создана книга «Фрегат «Паллада»». В ней сочетаются путевые заметки, наблюдения о народах, природе и морских событиях.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«Обыкновенная история»: первое крупное произведение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 путь Александра Адуева из провинции в Петербург. Он приезжает с романтическими надеждами и быстро сталкивается с более жестким, практическим миром.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Дядя героя, Петр Иванович Адуев, воплощает расчет, опыт и деловую логику. Через их разговоры и столкновения Гончаров противопоставляет мечту и житейскую трезвость.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построен как постепенное охлаждение иллюзий. Герой проходит через разочарование, утрату наивности и болезненное взросление, которое меняет его взгляд на себя и жизнь.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этом романе заметны главные темы писателя: становление личности, отказ от самообмана и цена приспособления к действительности.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83440"/>
            <a:ext cx="252900" cy="202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5706" y="2252750"/>
            <a:ext cx="230737" cy="26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0250" y="22581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«Обломов» и образ главного героя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40339" y="22527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Обломов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романа живет в мире привычки, сна и воспоминаний. Он избегает решительных действий, откладывает дела и словно утрачивает способность распоряжаться собственной жизнью.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95086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Штольц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Штольц противопоставлен Обломову как деятельный и собранный человек. Он ценит труд, дисциплину и движение вперед, поэтому воплощает иной тип жизненного поведения.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50711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Ильинская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соединяет ум, требовательность и внутреннюю энергию. Ее образ помогает увидеть, что в романе важны не только характеры, но и их духовный рост.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Обломов, Штольц и Ольга: сопоставление характеров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этих образов помогает увидеть, что Гончаров исследует не внешние поступки, а разные модели существования человека и их нравственную цену.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героев раскрывает главный вопрос романа: что сильнее определяет судьбу — привычка, дисциплина или внутренняя полнота личности.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И. А. Гончарова «Обломов» (1859), сопоставление по авторской характеристике героев.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«Обломова» сделала образ героя общественно узнаваемым и дала русскому языку новое смысловое обозначение.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Гончаров, роман «Обломов» (1859); литературная критика второй половины XIX века
</a:t>
            </a:r>
            <a:endParaRPr lang="en-US" sz="648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 выхода романа слово стало нарицательным и обозначило не только лень, но и устойчивую жизненную инерцию.
</a:t>
            </a:r>
            <a:endParaRPr lang="en-US" sz="2037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Гончарова и их темы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что Гончаров работал в разных жанрах, но постоянно возвращался к теме внутреннего выбора человека.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наследии писателя соединяются роман, путевой очерк и литературная критика; при этом все тексты связаны наблюдением за человеком и его эпохой.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И. А. Гончарова и общепринятые даты их публикации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«Обрыв»: роман о споре идей и поколений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969170" y="1800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жизни усиливаются споры о свободе, морали, роли искусства и будущем дворянской культуры. Эти вопросы становятся историческим фоном романа.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82095" y="166165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романом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выстраивает конфликт через несколько характеров, показывая столкновение традиционного уклада, личных чувств и новых общественных идей.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69170" y="31433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1869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«Обрыва» закрепляет за романом репутацию произведения о сложном переходе эпохи, где ни одна из позиций не получает простого и окончательного подтверждения.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конфликт в романах Гончарова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повторяющуюся модель внутреннего конфликта в «Обыкновенной истории», «Обломове» и «Обрыве».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художественного стиля Гончарова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пишет с редкой предметной точностью: интерьер, одежда, жесты и бытовые привычки у него не просто описаны, а помогают понять характер и жизненный уклад героя.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строится на медленном, вдумчивом ритме. Мотивы сна, ожидания и неподвижности создают ощущение времени, которое как будто сопротивляется переменам и проверяет человека на внутреннюю стойкость.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писателя ясен и размерен, но при этом широк по охвату. За спокойной интонацией скрываются ирония, психологическая наблюдательность и способность превращать частную сцену в обобщающую картину эпохи.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в критике XIX века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Г. Белинский и другие современники увидели в Гончарове тонкого наблюдателя быта, который умеет соединять реалистическую точность с вниманием к внутренней жизни человека и социальному контексту.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Н. А. Добролюбова «Что такое обломовщина?» придала роману «Обломов» общественный масштаб, связав судьбу героя с инерцией дворянской среды и отказом от деятельной жизни.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И. Писарев по-своему прочитал гончаровских героев, усилив разговор о труде, пользе и ответственности личности. Так романы вошли в полемику о направлении развития общества.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критика превратила частные сюжеты в вопросы о России, времени и человеке. Благодаря этому Гончаров закрепился не только как романист, но и как аналитик современной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годы и литературное признание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Уединение после «Обрыва»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десятилетия жизни Гончаров меньше писал художественную прозу и больше занимался заметками, воспоминаниями и размышлениями о литературе. Его поздняя работа уже не стремилась к большому роману, но сохраняла точность наблюдения и спокойную аналитичность.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классика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Избрание академиком Петербургской Академии наук в 1860 году закрепило официальный авторитет писателя. К концу жизни его читали как мастера реалистического романа, который особенно глубоко показал повседневный быт и скрытые движения характера.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число книг — большое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судьба Гончарова необычна: он не оставил обширного корпуса произведений, но несколько его книг стали устойчивой частью культуры. Именно их художественная плотность и точность сделали имя писателя долговечным.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Гончарова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распределяются не по отдельным книгам, а образуют единую систему, в которой частная история героя становится способом разговора о времени.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произведения Гончарова сходятся к вопросу о внутреннем выборе человека в меняющемся мире.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ключевым произведениям И. А. Гончарова: «Обыкновенная история», «Обломов», «Обрыв», «Фрегат «Паллада»»
</a:t>
            </a:r>
            <a:endParaRPr lang="en-US" sz="71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100" y="1799665"/>
            <a:ext cx="252900" cy="202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5500" y="1799665"/>
            <a:ext cx="252900" cy="2023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Гончарова для русской культуры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 школьного канона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Гончарова прочно вошли в школьное и университетское чтение. Они помогают обсуждать не только сюжет и героя, но и связь личности с историей, бытом и нравственным выбором.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ставшее понятием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«Обломовщина» превратилась в культурный термин, который обозначает не один характер, а целый тип поведения: пассивность, инерцию и отказ от ответственности перед жизнью.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реализм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показал, как внешне спокойная жизнь может скрывать внутренний конфликт. Его проза ценна точным анализом характера, семейных отношений и общественных перемен.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Гончаров: вопрос о том, как жить не впустую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убеждает, что судьбу человека определяют не только обстоятельства, но и привычка к действию или бездействию. Его романы учат видеть цену внутренней ответственности.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2026-05-19T21:27:18Z</dcterms:created>
  <dcterms:modified xsi:type="dcterms:W3CDTF">2026-05-19T21:27:18Z</dcterms:modified>
</cp:coreProperties>
</file>