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справедливость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правила помогают всем чувствовать себя в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справедливость важна в 4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9–10 лет дети уже замечают очередь, похвалу, распределение ролей и помощь младшим. Справедливость помогает договариваться, меньше ссориться и уважать друг друга каждый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равенство — это не одно и то же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означает, что всем дают одно и то же. Справедливость чаще смотрит на ситуацию: кому-то нужна помощь, а кому-то — больше времени на задание.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только учится, ему можно объяснить ещё раз. Если задание сложнее, справедливо дать больше времени. Главное — чтобы отношение оставалось честным для всех.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учитывает возраст, силы и опыт. Но правила не исчезают: они должны быть понятными, одинаковыми по смыслу и не обижать никого.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школьной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право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справедливость видна в очереди к ответу. Каждый ученик должен получить шанс высказаться, даже если очень хочется сказать первым и сразу всё объяснить.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 общие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оценивают по одним правилам, а вещи класса нужно беречь. Книги, игрушки и материалы для труда должны использоваться аккуратно, чтобы хватило всем.
</a:t>
            </a:r>
            <a:endParaRPr lang="en-US" sz="12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честных правил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знают, как надо поступать, меньше путаницы. Договорённость помогает не спорить о каждом шаге и делать дело спокойно.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случаи нужно решать похожим способом. Тогда люди понимают, что к ним относятся без любимчиков и без случайных поблажек.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исправить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ошибся, важно это признать. Честное исправление показывает, что правила действительно работают, а не только красиво звучат.
</a:t>
            </a:r>
            <a:endParaRPr lang="en-US" sz="14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справедливого решения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понять, честно ли принято решение в школе, дома или в игре.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начинается с правды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рассказ помогает понять, что произошло на самом деле. Без правды трудно разобраться, кто поступил правильно, а кто ошибся, и как всё исправить.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человек не прячет ошибку. Он может признаться, извиниться и вернуть чужую вещь, потому что честность — это первый шаг к порядку.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постараться не повторять плохой поступок. Тогда другие видят: человек не просто сказал правильные слова, а действительно изменил своё 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«поровну» не всегда правильно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одному человеку нужна поддержка больше, чем другому. Младшему ребёнку можно дать больше времени и помощи, чтобы он справился без лишнего волнения.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Старшему при этом можно поручить более трудное задание. Справедливость смотрит не только на одинаковое количество, но и на настоящие потребности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семье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справедливость видна в том, как делят обязанности. Одному ребёнку можно поручить одно дело, а другому — другое, если это соответствует его силам и умениям.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объяснять, почему принято именно такое решение. Тогда меньше обид, а в семье легче чувствовать уважение и доверие друг к другу.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Справедливо, когда нет любимчиков и всем хватает внимания. Если кто-то расстроен, его нужно выслушать и постараться разобраться спокойно, без крика и 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поступить, если возник спор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не ссориться сильнее и быстрее находить мирное решение.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человек умеет слушать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человек не спешит с выводами: он даёт другому договорить, не перебивает и старается услышать не только слова, но и причину поступка.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внимательно слушаем обе стороны, становится понятнее, что произошло на самом деле. Тогда легче заметить ошибку, выбрать честное решение и никого не обидеть.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уважение к чужому мнению помогают узнать правду точнее. Иногда сначала кажется, что всё ясно, но полная картина появляется только после спокойного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810969"/>
            <a:ext cx="614400" cy="4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117254"/>
            <a:ext cx="614400" cy="49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справедливость нарушается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без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Несправедливо, когда человека считают виноватым, не выслушав его. Такая ошибка ранит, вызывает обиду и мешает доверять тем, кто должен разбираться честно.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Несправедливые привилегии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одному дают особое право только потому, что он любит настаивать, это вызывает злость у других. Честные правила должны работать одинаково для всех участников.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насмешка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Забрать чужое, смеяться над слабым или унижать одноклассника — это не шутка, а нарушение уважения. Такие поступки делают атмосферу в классе и игре тяжёлой.
</a:t>
            </a:r>
            <a:endParaRPr lang="en-US" sz="8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играх и командах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справедливо соблюдать очередь, менять роли и принимать проигрыш спокойно. Тогда каждый чувствует, что его не обошли, а правила не меняются в последний момент.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задания лучше распределять по силам и умениям. Кто-то рисует, кто-то считает, кто-то объясняет — и общий результат становится честным и полезным для всех.
</a:t>
            </a:r>
            <a:endParaRPr lang="en-US" sz="11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справедливого поступка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заметить проблему, понять чувства других и выбрать честное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доброта идут рядом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помогает заметить того, кому сейчас тяжело, а справедливость подсказывает, как помочь без обмана и обид. Вместе они делают поступок и тёплым, и честным.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справедливо дать слово тому, кого долго не слушали. Это не просто вежливость, а способ восстановить равное отношение и услышать важную мысль до конца.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одноклассник отстал, справедливо поддержать его, а не смеяться. Такая помощь не делает его слабее, а показывает, что в классе умеют быть человечными.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без доброты может звучать сухо и строго, а доброта без справедливости — путать правила. Поэтому лучше, когда они работают вместе, как дружная пара.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правде и совести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оказалось сильнее силы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сказочной деревне спорили из-за дороги к колодцу. Герой не стал кричать, а спокойно напомнил о данном обещании. Люди выслушали его, и путь разделили честно. Все увидели, что верность слову помогает лучше, чем громкий спор.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Пословица, которая учит поступать по совести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мастер говорил ученикам: правда не любит торопливых рук и пустых обещаний. Когда один ученик признал ошибку и исправил работу, мастер похвалил его при всех. Так честный поступок стал для ребят важнее удачной, но хитрой уловки.
</a:t>
            </a:r>
            <a:endParaRPr lang="en-US" sz="8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 простого: соблюдай очередь, не перебивай и выполняй договорённость. Когда правила понятны, другим не приходится гадать, почему кого-то пропустили вперёд.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взял чужую вещь или ошибся, скажи правду и исправь поступок. Признать ошибку нелегко, зато после этого доверие возвращается быстрее, чем потерянная ручка.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учиться быть справедливым каждый день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спрашивать мнение других, особенно если решение затрагивает весь класс или семью. Когда слышны разные голоса, легче найти честный вариант для всех.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выбирай любимчиков и не радуйся чужой неудаче. Маленькая справедливость каждый день складывается в большое уважение, а вместе с ним приходит дружба без лишних обид.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справедливость помогает чувствовать себя в безопасности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понятны и действуют для всех, люди меньше боятся неожиданной обиды. В такой обстановке легче учиться, играть и спокойно задавать вопросы.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показывает, что каждого выслушают, а труд заметят. Ребёнок чувствует: его старания не пропадут зря, а честный поступок обязательно будет замечен.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справедливые взрослые и добрые одноклассники, становится спокойнее ошибаться и исправляться. Это помогает не прятаться, а смело говорить правду и просить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 теме урока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это честно, есть ли правило и не обижу ли я кого-то. Такой мини-проверки часто хватает, чтобы выбрать правильный шаг.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вопроса помогают быстро проверить, честно ли действие
</a:t>
            </a:r>
            <a:endParaRPr lang="en-US" sz="30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— это выбор, который делают каждый день
</a:t>
            </a:r>
            <a:endParaRPr lang="en-US" sz="5295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начинается с честных правил, внимательного слушания и уважения к людям. Если помнить о чувствах других, признавать ошибки и выбирать честный поступок, класс и дом становятся дружнее.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2026-05-21T09:05:01Z</dcterms:created>
  <dcterms:modified xsi:type="dcterms:W3CDTF">2026-05-21T09:05:01Z</dcterms:modified>
</cp:coreProperties>
</file>