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животные: рядом каждый день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 жить с животными дружно, безопасно и с заботой.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знать о животных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сопровождают человека с древних времён: помогают в быту, защищают, дают продукты и учат ответственности. Сегодня они живут рядом с нами в домах, на фермах и в природе, поэтому важно понимать их потребности и поведение.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в семье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питомцы чаще всего живут рядом с людьми. У них свой характер, любимые игры и привычки, поэтому каждому нужны внимание, ласка и понятные правила.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каждый день нужна свежая вода, подходящий корм и спокойное место для еды. Если режим нарушается, питомец быстро становится вялым и капризным.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животными нужно убирать, чистить клетку, менять подстилку или воду в аквариуме. Чистота помогает питомцу оставаться здоровым и делает дом уютным.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помогать, но главное решение всегда за взрослыми. Они следят за здоровьем питомца, выбирают питание и вовремя обращаются к ветеринару.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верный помощник человека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умеет сторожить жильё и предупреждать хозяев о чужих людях. Она чутко реагирует на звуки, запахи и движения, поэтому часто становится надёжным охранником семьи.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быстро привыкает к человеку, запоминает его голос и настроение. Она любит прогулки, игры и общение, а в ответ ждёт доброго отношения и заботы.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собаки помогают спасателям искать пропавших людей и работать в сложных условиях. Благодаря хорошему нюху и обучению они находят следы там, где человеку трудно.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ребёнком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собака может быть рядом с ребёнком, поводком, миской и игрушкой. Так легче показать, что питомцу нужны уход, движение и ласковое обращение.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тихая соседка и ловкий охотник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дому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выбирает тёплое и спокойное место, где можно свернуться клубочком и отдохнуть. Ей нравится тишина, мягкая подстилка и знакомые запахи.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человеком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чувствует настроение хозяина, любит ласку и может жить рядом много лет. А ещё она ловко охотится на мышей и держит дом в порядке.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кормят кошку, дают чистую воду, расчёсывают шерсть и следят за её здоровьем. Забота нужна ей каждый день, даже если она выглядит очень самостоятельной.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ферме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яйца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дают молоко, а куры несут яйца. Эти продукты нужны людям каждый день, поэтому фермер особенно внимательно следит за кормом, водой и чистотой.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дают шерсть, из которой делают тёплые вещи. Лошади помогают перевозить груз и работать на участке, если нужна сила и выносливость.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стаде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кормит животных по расписанию, убирает в сараях и проверяет, чтобы им было сухо и тепло. Без ухода домашние животные на ферме быстро заболеют.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у каждого животного должно быть своё место для отдыха и еды. Тогда животные чувствуют себя спокойно, а люди могут работать без лишних хлопот.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50" y="1238150"/>
            <a:ext cx="23445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Собака-поводырь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собака помогает незрячему человеку безопасно идти по улице, обходить препятствия и находить нужное место. Она очень внимательна, спокойна и хорошо знает команды.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Поисковая 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собаки находят людей по следу и помогают в спасательных работах. Их удивительный нюх и умение не отвлекаться делают поиск быстрее и точнее.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помогают спасателям и полицейским выполнять важные задания. Они обучены слушать команды, быстро действовать и работать вместе с человеком.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животных-помощников особенно развиты нюх, слух и память. Именно поэтому они замечают то, что человек иногда не успевает увидеть или услышать.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Животные-помощники людям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рядом с человеком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 городском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парке белка быстро перепрыгивает с ветки на ветку и ищет орешки. Рядом гуляют люди, но она не подходит близко, потому что ей нужна тишина и безопасное укрытие. Если не шуметь, белка спокойно продолжит свой день.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у кустов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вечер под кустом появляется ёж. Он осторожно нюхает землю, ищет насекомых и прячется в листву. Его нельзя трогать руками: даже маленький ёж пугается и может свернуться клубком, защищаясь от опасности.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домами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над домами кружат птицы, а на деревьях они строят гнёзда и отдыхают. Люди могут помогать им зимой кормушками, но не должны разрушать гнёзда или пугать птенцов.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встрече с животным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безопасного и спокойного поведения рядом с животными.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рядом с животными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пугать, тянуть за хвост или мешать им есть и спать. Даже самый спокойный питомец может испугаться и защититься.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подходить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незнакомое, лучше не приближаться и не гладить его без разрешения взрослых. Сначала надо посмотреть издалека и убедиться, что всё спокойно.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кормить без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угощать чужих животных едой без разрешения хозяина. У питомца может быть особый режим питания, а неподходящая еда ему навредит.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себя и 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защищает всех: и человека, и животное. Когда мы спокойны, внимательны и аккуратны, рядом не случается лишних неприятностей.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напоминает: опасность для животных уже стала большой проблемой. Когда исчезают леса и загрязняется вода, у многих видов остаётся всё меньше шансов на жизнь и размножение.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 of Threatened Species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41 000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животных в мире находятся под угрозой исчезновения.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места, где природа под охраной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узкой дорожке идут дети и смотрят вокруг очень тихо. Слева шумят деревья, справа стоит табличка «Береги природу», а вдалеке видно место, где птицы и звери живут спокойно. Здесь человек наблюдает и не мешает.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зоопарке можно увидеть животных, которых важно беречь особенно внимательно. У вольеров стоят взрослые и дети, читают подписи и узнают, как помочь природе. Так место становится не просто прогулкой, а настоящим уроком доброты.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зелёном заповеднике воздух кажется особенно чистым, а тропинка ведёт мимо тихих деревьев и кустов. Люди приходят сюда осторожно, чтобы не тревожить птиц и зверей. Здесь природа словно говорит: «Смотри, но береги!»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перелетают с цветка на цветок и помогают растениям образовывать плоды и семена. Без их работы в природе было бы намного меньше цветов, ягод и фруктов.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разносят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клюют ягоды, а потом переносят семена в другие места. Так на свет появляются новые растения, и лес или парк постепенно обновляется.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рыхлят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в почве, и в неё легче попадают воздух и вода. Земля становится мягче, а растениям в ней проще расти и крепнуть.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природы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которые дают животные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Верность 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 быстро привыкает к спокойному и доброму человеку. От него ребёнок учится быть надёжным другом, который не подводит и не забывает о тех, кого приручил.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Терпение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любят спешку и грубость. Наблюдая за ними, дети понимают: чтобы научить, накормить или успокоить питомца, нужны спокойствие, ласка и немного терпения.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Аккуратность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животным требует порядка: чистой воды, еды, чистого места и внимания к здоровью. Так ребёнок учится действовать аккуратно и не забывать о своих обязанностях.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Внимание к живому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подсказывают, когда им страшно, холодно или неудобно. Если научиться замечать такие сигналы, человек станет внимательнее не только к питомцам, но и к людям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детей для животных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 воды и чистый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утром наливает коту свежую воду и проверяет, чистая ли у него миска. Потом она аккуратно убирает шерсть с пола и ставит лежанку в тёплое место. Питомцу спокойно, а Маша чувствует себя настоящим помощником.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для зимних птиц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делают кормушку и вешают её на дерево. Они насыпают подходящий корм и следят, чтобы в ней всегда было чисто. Птицам легче пережить зиму, а дети радуются, что сделали доброе дело.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способности животных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узнаёт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запоминает команды, различает голоса и узнаёт знакомого человека по запаху. Поэтому она быстро понимает, кто пришёл домой, и радуется встрече раньше всех.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мастер прыжков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может прыгать очень высоко по сравнению со своим ростом. Это помогает ей легко забираться на забор, подоконник или дерево, когда нужно.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находят дорогу к цветам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ориентируются по запаху и цвету, поэтому быстро находят нужные растения. Так они собирают нектар и одновременно помогают цветам.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умеет защищаться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сворачивается в колючий шар, если чувствует опасность. Такая защита помогает ему спрятаться от врагов и пережить трудные минуты в лесу.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животному нужна помощь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увидел раненое, испуганное или потерявшееся животное, нужно не паниковать и не приближаться слишком близко. Спокойствие помогает не напугать его ещё сильнее.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сразу обратиться к родителям, учителю или другому взрослому. Самому лечить дикое животное нельзя: оно может испугаться или укусить.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Доверить помощь специалистам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помощь оказывают ветеринар, спасатель или работник приюта. У них есть знания, лекарства и нужные инструменты, чтобы помочь животному безопасно.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животных ждут забота и надежда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приюте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приюте день начинается рано: волонтёры раздают корм, меняют воду и проверяют, всем ли животным удобно. В тёплых вольерах собаки и кошки ждут ласки и новых хозяев. Здесь каждый добрый жест очень заметен.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которую можно принести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приносят в приют корм, пледы и игрушки, если это разрешено сотрудниками. Даже маленькая помощь делает жизнь животных уютнее. Иногда ребята делают открытки и рассказывают другим, почему важно заботиться о бездомных питомцах.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 новый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поправляется и привыкает к людям, ему начинают искать семью. В такие дни в приюте особенно радостно: кто-то уезжает домой, а кто-то только начинает ждать своего человека.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бережём живой мир, то помогаем и питомцам, и диким зверям, и самим себе. Добрые дела делают планету чище, спокойнее и красивее.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вывод по теме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у людей и животных одна, поэтому забота о природе нужна всем.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 животным делает мир лучше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относится к животным с уважением, он делает добрее и свою жизнь, и природу вокруг. Забота, осторожность и внимание превращают соседство с живым миром в настоящую дружбу.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2026-05-26T04:26:14Z</dcterms:created>
  <dcterms:modified xsi:type="dcterms:W3CDTF">2026-05-26T04:26:14Z</dcterms:modified>
</cp:coreProperties>
</file>