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Подцарство Одноклеточные. Тип Саркожгутиковые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одноклеточных: движение, питание и жизнь без сложных органов.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микроскопические эукариоты, живущие в воде, почве и организмах. Они двигаются ложноножками или жгутиками, питаются по-разному и помогают понять, как устроена жизнь одноклеточных.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саркожгутиковые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саркожгутиковых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организм состоит из одной клетки с ядром, цитоплазмой и мембраной. Несмотря на простоту, такая клетка выполняет все жизненно важные функции самостоятельно.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представителей нет постоянного контура тела: клетка легко меняет очертания. Это связано с особенностями цитоплазмы и помогает при движении и захвате пищи.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Саркожгутиковые перемещаются с помощью ложноножек или жгутиков. У некоторых форм встречаются оба способа, что делает их особенно приспособленными к разным условиям среды.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 них захватывают твёрдые частицы, другие всасывают растворённые вещества, третьи используют свет для образования органических веществ. Есть и паразитические формы.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этих организмов зависит от условий обитания. Они встречаются в воде, почве и в телах животных, поэтому хорошо приспособлены к разным средам.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амёбы как пример одноклеточного организма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целый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представляет собой одну клетку, которая сама двигается, питается и реагирует на изменения среды. Внутри находятся ядро, цитоплазма и другие важные структуры.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помогают амёбе передвигаться и захватывать пищу. Они образуются, когда цитоплазма перетекает в нужную сторону, меняя форму клетки.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захвата добычи внутри клетки образуется пищеварительная вакуоль. В ней пища расщепляется на более простые вещества, которые затем используются организмом.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 удаляет лишнюю воду и помогает поддерживать нормальную работу клетки. Благодаря этому амёба может жить в пресной воде и не повреждаться от избытка жидкости.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амёба захватывает и переваривает пищу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пищевой частицы от захвата до удаления остатков.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 помощью ложноножек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Перетекание цитоплазмы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появляются, когда цитоплазма перетекает в определённую сторону. Клетка как бы вытягивает часть своего тела, чтобы изменить положение в пространстве.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Амёбоидное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перемещения называют амёбоидным. Он позволяет амёбе двигаться медленно, но гибко, легко обходя препятствия и подстраиваясь под форму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нужны не только для движения. С их помощью амёба обнаруживает и захватывает пищу, приближаясь к мелким организмам или частицам органики.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изменение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тело амёбы всё время меняет очертания. Поэтому у неё нет твёрдого постоянного контура, как у многих других одноклеточных.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даже внутри одной группы одноклеточные могут сильно различаться по строению и способу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саркожгутиковых встречаются разные способы движения и питания, поэтому группа объединяет очень непохожие организмы.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амёбы и эвглены зелёной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учебным признакам строения и образа жизни одноклеточных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движения помогают одноклеточным занимать свои места обитания и быстрее находить пищу в водной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формы преобладают, а ложноножки и смешанный тип движения встречаются реже, но расширяют приспособленность группы.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движения саркожгутиковых
</a:t>
            </a:r>
            <a:endParaRPr lang="en-US" sz="2355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типичным формам саркожгутиковых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Жгутиконосцы: особенности строения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 — тонкий вырост клетки, который совершает волнообразные движения и помогает организму быстро перемещаться в воде или во влажной среде.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Светочувствительный глазок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жгутиконосцев есть глазок, который улавливает свет. Он помогает ориентироваться в среде и выбирать более подходящие условия.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жгутиконосцев имеются хлоропласты. Они позволяют использовать свет для образования органических веществ, если условия освещения подходят.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число жгутиков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представителей жгутик один, у других — несколько. Это разнообразие связано с образом жизни и особенностями движения в разных средах.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 укрепляет поверхность клетки и сохраняет её форму. Благодаря ей организм становится более устойчивым, чем формы с изменчивым контуром.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 — пример смешанного питания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 свету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свету эвглена зелёная использует хлоропласты и образует органические вещества сама. Такой способ питания напоминает питание растений.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 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недостаточно, эвглена может получать готовые органические вещества из окружающей среды. Это сближает её с животными организмами.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жгутиком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Передвигается эвглена с помощью жгутика, который помогает ей плыть в воде и менять направление движения. Это делает её подвижной и активной.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Глазок и реакция на свет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Светочувствительный глазок позволяет эвглене реагировать на освещение и выбирать более благоприятные условия. Это важно для жизни в водоёмах.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одноклеточных организмов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ядра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готовится к делению: ядро удваивается, чтобы обе будущие клетки получили полный набор наследственной информации.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клетка перетягивается посередине и постепенно разделяется на две части. Так образуются две дочерние клетки.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дочерняя клетка получает цитоплазму, ядро и необходимые органоиды. После деления они сразу начинают самостоятельную жизнь.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при неблагоприятных условиях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становится холодно, сухо или не хватает пищи, многие формы образуют защитную оболочку и переходят в состояние покоя до улучшения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Саркожгутиковые чаще всего встречаются там, где клетка не пересыхает и может свободно двигаться в тонком слое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 водоёмы и влажная почва; жизнь внутри хозяина характерна лишь для части форм.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саркожгутиковых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урока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саркожгутиковых в 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поедают бактерии и мелкие частицы органики, уменьшая их количество в воде и почве. Так они помогают поддерживать природное равновесие.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одноклеточные служат пищей для более крупных организмов. Благодаря этому энергия и вещества переходят дальше по пищевой цепи.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Перерабатывая органические остатки, саркожгутиковые возвращают вещества в среду. Это ускоряет разложение и делает питательные элементы снова доступными живым организмам.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 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ослабляют животных и человека, потому что живут за счёт их тканей и питательных веществ. В природе их роль поэтому может быть и полезной, и опасной.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представители и их значение для человека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 счёт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саркожгутиковые получают готовые питательные вещества от организма хозяина. При этом они могут повреждать ткани и нарушать работу органов.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 при употреблении грязной воды, несоблюдении личной гигиены и контакте с загрязнённой средой. Поэтому важны чистые руки и безопасная вода.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 организм, паразиты могут вызывать болезни, ослаблять человека или животное и мешать нормальному развитию. Степень вреда зависит от вида и условий заражения.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изучают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паразитических форм помогает вовремя распознавать причины заболеваний и предупреждать их распространение. Это особенно важно для профилактики в быту и 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768332"/>
            <a:ext cx="3805200" cy="16507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значение саркожгутиковых зависит от образа жизни и места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полезны в природе, а паразитические могут быть опасны для человека и животных.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представители группы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«Саркожгутиковые»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и выживание при неблагоприятных условиях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учебному описанию жизненного цикла одноклеточных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под объективом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Амёба: форма, которая всё время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амёба выглядит как мягкая бесформенная клетка, которая непрерывно меняет очертания. Её ложноножки тянутся в разные стороны, помогая и двигаться, и захватывать пищу. Именно по ним её легко узнать среди других одноклеточных.
</a:t>
            </a:r>
            <a:endParaRPr lang="en-US" sz="1352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Эвглена: зелёная клетка с жгутиком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заметно отличается более вытянутой формой и тонким жгутиком на переднем конце. В её клетке видны зелёные хлоропласты, а рядом — светочувствительный глазок. Эти детали показывают, как один организм сочетает признаки разных групп.
</a:t>
            </a:r>
            <a:endParaRPr lang="en-US" sz="13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отличаются не только движением, но и способом питания, строением клетки и влиянием на 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объединяет очень разные по строению и образу жизни организмы, поэтому подцарство особенно разнообразно.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саркожгутиковых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урока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признаки помогают сравнивать их по строению, движению, питанию и роли в природе.
</a:t>
            </a:r>
            <a:endParaRPr lang="en-US" sz="1334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этим признакам легко отличить амёбу, эвглену и паразитические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разнообразие и значение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Саркожгутиковые показывают, насколько разными могут быть одноклеточные организмы. Их строение, питание и движение зависят от среды, а значение для природы и человека бывает и полезным, и опасным.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2026-05-29T18:46:13Z</dcterms:created>
  <dcterms:modified xsi:type="dcterms:W3CDTF">2026-05-29T18:46:13Z</dcterms:modified>
</cp:coreProperties>
</file>