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астрономический календарь: ориентиры учебного года и ночного неба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связывает уроки астрономии с реальными наблюдениями неба.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11-класснику астрономический календарь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делает закономерности видимыми: помогает заранее ждать равноденствия, солнцестояния, фазы Луны, метеорные потоки и видимость планет, а затем проверять учебные выводы наблюдением на небе.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школьный астрономический календарь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фиксируют с точностью до дня и, когда возможно, до часа. Это позволяет сопоставлять наблюдения разных учеников, учитывать пояс и не смешивать местное время с универсальным.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календарь вносят не только небесное тело, но и ожидаемое событие: фазу Луны, максимум метеорного потока, сближение планет или наступление равноденствия. Так проще понимать, что именно нужно увидеть.
</a:t>
            </a:r>
            <a:endParaRPr lang="en-US" sz="881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небе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наблюдений указывают направление, высоту над горизонтом и примерную яркость объекта. Эти параметры помогают заранее оценить, будет ли явление заметно из конкретного места и в данных условиях.
</a:t>
            </a:r>
            <a:endParaRPr lang="en-US" sz="881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обязательно включает погоду, облачность и влияние городской засветки. Даже точно рассчитанное явление может оказаться неразличимым, если небо закрыто облаками или площадка выбрана неудачно.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нужен не только для фиксации событий, но и для сравнения, планирования и анализа. Он превращает отдельные наблюдения в последовательную учебную работу на протяжении всего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Годичное движение Земли и смена сезонов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наклонена к плоскости орбиты примерно на 23,5°, поэтому Солнце по-разному освещает полушария в течение года. Именно это, а не расстояние до Солнца, определяет смену сезонов.
</a:t>
            </a:r>
            <a:endParaRPr lang="en-US" sz="119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 над горизонтом, его лучи падают более отвесно, и поверхность получает больше энергии. Зимой высота Солнца меньше, а нагрев слабее, что отражается на климате и длине дня.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светового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движения Земли вокруг Солнца меняется продолжительность освещения. Вблизи солнцестояний различие между самыми длинными и короткими днями особенно заметно, а около равноденствий день и ночь почти равны.
</a:t>
            </a:r>
            <a:endParaRPr lang="en-US" sz="1014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орбите удобно выделять весеннее и осеннее равноденствия, а также летнее и зимнее солнцестояния. Эти даты служат естественными ориентирами для учебного календаря и наблюдений в течение года.
</a:t>
            </a:r>
            <a:endParaRPr lang="en-US" sz="11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дня в течение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удобен для сопоставления астрономического календаря с повседневным опытом: по мере изменения высоты Солнца меняются режимы наблюдений, время сумерек и доступность вечернего неба.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светового дня приходится на июнь, минимум — на декабрь; около равноденствий кривая проходит через промежуточные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расчёты для широты около 55° с. ш. (средняя полоса России), справочные значения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 и солнцестояния как опорные даты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равноденствие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пересекает небесный экватор, и день становится почти равен ночи. Эта дата открывает астрономическую весну и служит удобной точкой отсчёта для школьного календаря.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достигает максимума, а Солнце поднимается выше всего над горизонтом. После этой даты день постепенно укорачивается, хотя лето в природе и наблюдениях ещё продолжается.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равноденствие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ночь снова становятся близкими по длительности. С этого момента нарастают вечерние сумерки и заметнее проявляется переход к осеннему режиму наблюдений.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солнцестояние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короткий день года и самая длинная ночь. Для школьных наблюдений он важен тем, что даёт больше тёмного времени и подчёркивает сезонный минимум освещённости.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931624"/>
            <a:ext cx="3856200" cy="7882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астрономические события учебного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события, сроки и их учебное значение, чтобы заранее распределить наблюдения по месяцам и четвертям.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явлений предсказуема заранее, поэтому календарь удобно планировать на весь учебный год без потери точности.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ежегодники и эфемериды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29,53 суток
</a:t>
            </a:r>
            <a:endParaRPr lang="en-US" sz="521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длится полный лунный цикл, заметный по последовательной смене фаз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длительность синодического месяца по астрономическим справочникам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помогает заранее ждать новолуние, четверти и полнолуние. Для школьных наблюдений Луна особенно удобна: её изменения видны без телескопа.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Луны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основными фазами проходят примерно равные отрезки времени, поэтому лунный календарь особенно удобен для регулярных школьных наблюдений и ведения дневника.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фаз показывает, что движение Луны подчиняется устойчивому циклу и легко проверяется визуально.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справочники; средний синодический месяц 29,53 суток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Затмения: геометрия теней в системе Земля — Луна — Солнце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затмения бывают не каждый месяц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наклонена к плоскости эклиптики, поэтому обычного совпадения новолуния или полнолуния недостаточно. Затмение возникает лишь тогда, когда Луна оказывается у узла своей орбиты и тень попадает в нужную область пространства.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затмение: лунная тень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солнечного затмения Луна заслоняет солнечный диск, а на поверхность Земли падают тень и полутень. На схеме особенно наглядно видно, как малое небесное тело может закрыть более крупное, если их линии выстроены точно.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затмение: Земля между Солнцем и Луной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лунном затмении Земля оказывается на линии между Солнцем и Луной, и спутник входит в земную тень. Такое явление удобно использовать на уроке: оно показывает масштаб системы и помогает понять пространственную геометрию небесных тел.
</a:t>
            </a:r>
            <a:endParaRPr lang="en-US" sz="10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Планеты, заметные невооружённым глазом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близкая к Солнцу планета видна недолго и обычно низко над горизонтом. В календаре отмечают периоды наибольшей элонгации, когда Меркурий проще всего заметить в утренних или вечерних сумерках.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выделяется исключительной яркостью и хорошо заметна как «утренняя» или «вечерняя звезда». Для школьных наблюдений она особенно удобна, потому что легко узнаётся даже в городе при ясном небе.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обращает на себя внимание красноватым оттенком и заметным изменением положения относительно звёзд. В календаре фиксируют периоды его лучшей видимости, когда планета находится выше над горизонтом и наблюдается дольше.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 — один из самых ярких объектов ночного неба после Венеры и Луны. Он заметен устойчивым блеском и медленным смещением, поэтому удобен для сравнительных наблюдений на протяжении нескольких недель.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узнаётся по спокойному жёлтоватому оттенку и медленному движению среди звёзд. Его периоды видимости особенно ценны для школьного календаря, так как позволяют наблюдать планету в течение многих вечеров подряд.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школьный астрономический календарь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календаря: эфемериды, астрономические таблицы, координаты школы и условия наблюдения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919499"/>
            <a:ext cx="3856200" cy="788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темы по месяцам учебного года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астрономические явления распределяются по сезонам и помогают планировать наблюдения в школе.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распределяются по году неравномерно, но каждый сезон даёт собственные опорные темы для уроков и внеурочной практики.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астрономический справочник; календарные расчёты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активность метеорных потоков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удобные ночи для наблюдений совпадают с тёмным небом и отсутствием яркой Луны, поэтому реальная заметность метеоров часто выше в благоприятные недели.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приходятся на традиционно известные потоки; результативность наблюдений зависит не только от сезона, но и от условий освещения.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расчёты и астрономические ежегодники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школьных наблюдений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лучше проводить на открытой площадке с широким обзором горизонта. Желательны минимальная засветка, устойчивое положение наблюдателя и отсутствие близких источников яркого света, мешающих адаптации зрения.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наблюдений фиксируют дату, время, направление взгляда, прозрачность атмосферы, облачность и температуру. Эти данные помогают сопоставлять результаты разных вечеров и объяснять различия в видимости объектов.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наблюдения полезно отмечать яркость, высоту над горизонтом и форму видимого участка диска, если объект частично освещён. Такие записи делают календарь наглядным и пригодным для повторного анализа.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наблюдают только через специальные фильтры и проверенные методы проекции. Прямой взгляд без защиты опасен для зрения, поэтому правила безопасности должны соблюдаться строго и без исключений.
</a:t>
            </a:r>
            <a:endParaRPr lang="en-US" sz="11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астрономического календаря с другими предметами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объясняет движение небесных тел, отражение и преломление света, а также природу видимой яркости объектов. Без этих понятий невозможно корректно интерпретировать фазу Луны, затмения и видимость планет.
</a:t>
            </a:r>
            <a:endParaRPr lang="en-US" sz="1059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учитывать широту места наблюдения, географические координаты и различия между регионами. Именно они определяют высоту светил над горизонтом, длину дня и особенности сезонных наблюдений.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нужна для работы с периодами, углами, пропорциями и графиками. С её помощью удобно сравнивать даты, строить диаграммы и переводить наблюдения в точные количественные описания.
</a:t>
            </a:r>
            <a:endParaRPr lang="en-US" sz="1121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позволяет собирать данные, оформлять таблицы, строить схемы и проверять расчёты. Она особенно полезна при создании календаря наблюдений и подготовке материалов для урока или проекта.
</a:t>
            </a:r>
            <a:endParaRPr lang="en-US" sz="11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8887" y="396769"/>
            <a:ext cx="6729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календарём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1181928"/>
            <a:ext cx="3924900" cy="55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смешение местного времени и всемирного времени без указания часового пояса. Из-за этого событие может быть перенесено на неправильную дату или оценено не в тот вечер.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9373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округление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дат без указания часов скрывает важные различия между явлениями. Для астрономического календаря особенно важно фиксировать не только день, но и точный момент наблюдаемого события.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6904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и 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Фазу Луны иногда путают с её положением на небе. Это разные характеристики: фаза показывает освещённость диска, а положение определяется временем, датой и координатами наблюдателя.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770850" y="34435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правильно рассчитанное событие может оказаться не видимым из-за облачности, засветки или неудобного места наблюдения. Поэтому календарь должен учитывать реальную обстановку, а не только теорию.
</a:t>
            </a:r>
            <a:endParaRPr lang="en-US" sz="970" dirty="0"/>
          </a:p>
        </p:txBody>
      </p:sp>
      <p:sp>
        <p:nvSpPr>
          <p:cNvPr id="15" name="Text 6"/>
          <p:cNvSpPr txBox="1"/>
          <p:nvPr/>
        </p:nvSpPr>
        <p:spPr>
          <a:xfrm>
            <a:off x="770850" y="41966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запись всегда содержит источник данных, точность расчёта и временной пояс. Без этих сведений календарь нельзя проверить, а результаты наблюдений теряют надёжность и учебную ценность.
</a:t>
            </a:r>
            <a:endParaRPr lang="en-US" sz="9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ярких астрономических событий по четвертям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количество событий, но и удобство их наблюдения: на результат заметно влияют сезон, продолжительность ночи и высота объектов над горизонтом.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четверти содержат значимые явления, поэтому астрономическая работа может идти непрерывно в течение учебного 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астрономический календарь; календарные расчёты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931624"/>
            <a:ext cx="3856200" cy="7882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данных для школьного календаря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поля делают запись понятной, проверяемой и пригодной для сравнения разных наблюдений.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данных позволяет быстро планировать наблюдения, сверять результаты и использовать календарь в учебной и самостоятельной работе.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Эфемериды, планетарии, астрономические сайты, школьные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астрономический календарь: небо, которое можно планировать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календарь превращает разрозненные небесные явления в понятную систему наблюдений. Он помогает видеть закономерности, работать с точными данными и изучать астрономию как живую науку.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2026-05-29T17:47:09Z</dcterms:created>
  <dcterms:modified xsi:type="dcterms:W3CDTF">2026-05-29T17:47:09Z</dcterms:modified>
</cp:coreProperties>
</file>