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86145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Н. Любимова: точность, язык и смысл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948900" y="15336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372600" y="293639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перевод Н. М. Любимова превращает иностранный текст в понятное и живое чтение.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Н. М. Любимов и почему его переводы изучают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Михайлович Любимов (1912–1972) — советский переводчик, литературный критик и эссеист. Он работал с европейской классикой и помогал русскоязычным читателям открывать зарубежные тексты. Переводы ценят за ясный язык, точность смысла и литературный стиль.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92075" y="1863430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26264" y="1854617"/>
            <a:ext cx="198300" cy="176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53616" y="1863430"/>
            <a:ext cx="198300" cy="158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1344" y="1845400"/>
            <a:ext cx="194700" cy="19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перевод художественным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473550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и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сохраняет не только сюжет, но и звучание фразы: как персонажи говорят, спорят, переживают. Именно интонация передает настроение сцены и авторское отношение.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219206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Переводчик подбирает выражения так, чтобы русский текст читался гладко. Смысл не теряется, а язык звучит по-настоящему, без «переводной» тяжести.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926266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и ритм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удержать ритм и «картинки» текста: где появляется метафора, как строится сравнение, какой темп у фразы. Тогда произведение остается художественным.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65361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Возраст, характер и социальное положение проявляются в лексике, обращениях и порядке слов. Различия в разговоре помогают узнавать героев без пояснений автора.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735954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оттенки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Шутки, намеки и ирония часто держатся на тонких значениях. Переводчик выбирает слова близкие по настроению, чтобы эффект не исчез.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Любимов и книга: как классика становится «своей»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переводчика как ключ к пониманию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Переводчик — не «невидимка», а мастер выбора слов. Его подход заметен в том, как текст звучит по-русски: где фраза становится плавной, а где сохраняется характер автора.
</a:t>
            </a:r>
            <a:endParaRPr lang="en-US" sz="1074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Обложки и страницы: след времени и читательской аудитории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Любимова создавались для широкой аудитории, включая школьников и студентов. Поэтому рядом с литературной точностью важны ясность изложения и понятная интонация.
</a:t>
            </a:r>
            <a:endParaRPr lang="en-US" sz="103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как доказательство мастерства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видна работа с деталями: от построения предложений до разговорной манеры персонажей. Именно на уровне текста перевод помогает почувствовать настроение оригинала.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качества перевода Н. Любимова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силен, когда совмещает смысл, читаемость и художественную выразительность.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эти качества работают вместе, перевод становится не пересказом, а полноценной литературой.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художественного перевода и переводческой практики Н. М. Любимова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свобода в переводе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Переводчик держит баланс между буквальной точностью и художественной свободой. Слишком дословный вариант часто звучит тяжело, а слишком вольный может увести от авторского смысла и настроения.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Любимов стремился сохранять содержание произведения, чтобы читатель не терял события, связи между героями и ключевые детали. При этом фразы должны быть плавными и понятными на русском языке.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 переводе — это не «замена смыслов», а выбор такой формы, которая помогает русскому тексту говорить естественно. Тогда стиль оригинала остается узнаваемым, а чтение не превращается в труд.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художественный перевод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Оригинальный текст → понимание смысла и контекста → подбор слов → проверка звучания → сохранение стиля и речи персонажей.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и характеры героев в переводе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Любимов передавал различия в речи через лексику, порядок слов и ритм фразы. Поэтому в переводе важно, чтобы разговор не «выравнивал» персонажей: каждый должен звучать по-своему, узнаваемо и правдоподобно.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диалогах особенно важны возраст персонажа, настроение и социальное положение. Один и тот же вопрос может прозвучать дружелюбно или резко — и перевод должен удержать эту разницу, чтобы отношения между героями читались сразу.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удачный перевод классического текста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перевод «собирает» разные слои вместе: читатель понимает смысл и одновременно слышит литературный голос автора.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переводчик работает не с отдельными словами, а с целым текстовым эффектом — поэтому чтение остается живым и цельным.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 к художественному переводу (оценка по слоям текста)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реалии в переводе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встречаются названия предметов быта, меры, обращения, традиции и исторические детали. Переводчику нужно передать их так, чтобы читатель понял эпоху и место действия.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форма должна помогать «собрать картину», но не перегружать текст длинными пояснениями. Поэтому выбирают удачные соответствия и естественные формулировки для школьного уровня.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сохранить атмосферу: когда реалия звучит верно, произведение ощущается как рассказ о конкретном времени. Тогда даже незнакомые детали не мешают чтению.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переданные реалии работают как мост между культурами. Читатель не просто узнает значение слов, а чувствует, как люди жили и как разговаривали в другой эпохе.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слово меняет смысл сцены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«то самое», переводчик сравнивает несколько близких слов, проверяет их по контексту и интонации. Помогают словари, рукопись, заметки и короткое сопоставление вариантов одной реплики или описания.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решает не вся фраза, а одно слово: оно может звучать иронично, торжественно, тревожно или смешно. Переводчик ловит оттенок значения и подбирает вариант, который сохраняет и смысл, и настроение сцены.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переводчика при работе с классикой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| Результат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Успешная работа держит баланс: содержание, манера письма, звучание речи и атмосфера времени должны быть согласованы между собой.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принципы художественного перевода.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хороший перевод читается легко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эти качества совпадают, читатель сосредоточивается на сюжете, а не на догадках. Диалог становится узнаваемым, детали не «выпадают», эмоции передаются без лишней тяжести.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перевод — как связка ключей: он одновременно раскрывает смысл, сохраняет авторскую музыку и удерживает настроение. Тогда читателю не приходится «спотыкаться» о неудобные места.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качеств художественного перевода; не эмпирические измерения (2026).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25" y="1669892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31563" y="3875224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18925" y="1215255"/>
            <a:ext cx="198300" cy="158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6150" y="322275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202644" y="2575086"/>
            <a:ext cx="170363" cy="19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перевода классической литературы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1225350" y="1484350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классике часто встречаются развернутые фразы, где трудно удержать порядок слов. Переводчику приходится разносить части так, чтобы мысль читалась ясно и не теряла связность и ритм.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4899399" y="3698899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слов без прямого соответствия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Каламбуры и словесные совпадения редко переводятся один в один. Переводчик ищет решение, которое удержит и мысль, и комический или тревожный оттенок, даже если придется перестроить фразу.
</a:t>
            </a:r>
            <a:endParaRPr lang="en-US" sz="946" dirty="0"/>
          </a:p>
        </p:txBody>
      </p:sp>
      <p:sp>
        <p:nvSpPr>
          <p:cNvPr id="18" name="Text 4"/>
          <p:cNvSpPr txBox="1"/>
          <p:nvPr/>
        </p:nvSpPr>
        <p:spPr>
          <a:xfrm>
            <a:off x="5088550" y="1020911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лексика и обращения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Устаревшие слова и вежливые формы требуют точности: их нельзя заменять «современными» без причины. Нужен подбор по тону и эпохе, чтобы герои оставались узнаваемыми, а смысл — точным.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1453975" y="3046425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Шутки, намеки и пословицы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намеки иногда строятся на культурном знании. Переводчик сохраняет смысл и эффект, подбирая выражение, которое срабатывает по-русски, а скрытая отсылка не становится случайной догадкой.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858300" y="2398761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ирония может быть спрятана в выборе слов, мягких поворотах фразы и интонации. Если «считать» иронию буквально, получится противоположный тон, поэтому приходится проверять весь контекст.
</a:t>
            </a:r>
            <a:endParaRPr lang="en-US" sz="99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Переводчик как соавтор чтения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строки, которые звучат по-разному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одну и ту же мысль: в оригинале она короткая, но в русском языке может потребовать паузы или иной интонации. Переводчик решает, где поставить акцент — и от этого меняется характер героя. Сюжет тот же, но впечатление становится другим.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версия, где живет авторский голос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Переводчик не переписывает роман заново, однако он собирает «звучание» книги на родном языке читателя. Он выбирает темп фразы, степень торжественности и тон диалога. Поэтому книга читается как единое целое: авторский голос сохраняется, а не теряется.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книги от иностранного текста к читателю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Иностранный оригинал → работа переводчика → русское издание → школьное или домашнее чтение → знакомство с мировой классикой.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переводов Н. Любимова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сильном переводе «работают» не только отдельные слова: сохраняется манера речи, точность деталей и исторический фон. Так текст остается литературным и убедительным.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одновременно соблюдены точность, язык, характер и эпоха, чтение не превращается в пересказ. Буквальный смысл и литературная форма поддерживают друг друга.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модель по ключевым критериям художественного перевода (без статистики); 2026.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переводов Любимова для читателей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Н. Любимова расширяли круг чтения: русские читатели получали доступ к европейской классике, а не только к пересказам. Благодаря точным формулировкам произведения воспринимались цельно.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работа помогает понять, что чужая эпоха и чужой язык могут стать понятными и близкими. Когда детали и интонации сохранены, читатель легче входит в мир героев и их времени.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переводы «живут» в новой культурной среде: они сохраняют авторский замысел и стиль. Поэтому тексты часто становятся частью школьного чтения и остаются актуальными на уроках литературы.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замечать при чтении перевода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 на точность слов: как переданы причины и следствия, поступки и мотивы героев. Если смысл не расплывается, читателю проще следить за интригой и не терять важные детали.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сигнал — интонация фраз. Она проявляется в том, как звучат вопросы, просьбы, сомнения и объяснения. Плавная речь делает текст естественным и поддерживает настрой сцены.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— логика диалога: реплики должны отвечать друг другу по смыслу и по тону. Удачный перевод не «ломает» отношения между персонажами и помогает увидеть, кто доминирует и кто уступает.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сравните мастерство языкового выбора: насколько текст уважает автора, а не подменяет его «пересказом». У Любимова часто ценится ясность смысла и бережная художественность.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переводе Н. М. Любимова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Н. М. Любимова показывает, что хороший перевод соединяет точность, красоту и понятность. Он делает классический текст живым на русском языке, сохраняет авторский голос и открывает читателю другую культуру.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2026-05-15T06:42:20Z</dcterms:created>
  <dcterms:modified xsi:type="dcterms:W3CDTF">2026-05-15T06:42:20Z</dcterms:modified>
</cp:coreProperties>
</file>