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 пути к абсолютизму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короли Франции усилили власть и подчинили страну единому центру.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3772" y="177200"/>
            <a:ext cx="5476705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и смуты французам нужен был порядок: единые законы, налоги и сильная армия. Всё больше людей видели в короле силу, способную остановить хаос и объединить страну.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Франция пришла к абсолютизму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конце Средневековья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сеньоры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феодалы управляли своими владениями почти самостоятельно: собирали доходы, вершили суд и содержали отряды. Королевская власть в провинциях часто была слабее местных интересов.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контроль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не мог напрямую управлять всеми землями королевства. Для этого не хватало ни чиновников, ни постоянной армии, а решения в отдалённых областях зависели от местной знати.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Парижа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постепенно становился политическим и административным центром страны. Здесь находились важные учреждения, но влияние столицы ещё не означало полного подчинения всей Франции королю.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старых порядков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долго оставалась страной, где феодальные традиции были очень сильны. Именно поэтому переход к централизованному государству оказался долгим и потребовал больших усилий монархов.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приближал Францию к централизованному государству, где решения всё меньше зависели от местных сил.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короля росла постепенно: от укрепления двора до почти полной централизации при Людовике XIV.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по материалам темы урока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усиления королевской власти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двор как символ власти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и роскошь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выглядел нарочито величественно: дорогие ткани, украшения, праздники и торжественные приёмы подчёркивали, что король стоит выше остальных сословий.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рядом с монархом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стремились постоянно находиться при дворе, потому что именно там решались вопросы службы, почестей и влияния. Так их энергия уходила на соперничество за внимание короля.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церемонии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этикет напоминал, что каждый при дворе занимает своё место. Даже повседневные действия монарха превращались в знак его особого положения и власти.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двор был не только местом праздников, но и инструментом управления. Он помогал держать знать под наблюдением и связывал её интересы с волей монарха.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 I и первые шаги к усилению монархии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двора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 I сделал королевский двор более значимым и заметным. При нём престиж короны рос, а сама монархия становилась центром политической жизни Франции.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язык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всё большем числе государственных дел использовали французский язык. Это усиливало единство страны и делало управление понятнее для тех, кто служил короне.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 I подчёркивал особое положение монарха и стремился показать, что именно король должен быть главным источником порядка и власти в государстве.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централизации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Франция ещё не была абсолютной монархией, именно при Франциске I были заметны первые признаки движения к более сильной и собранной королевской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французские монархи эпохи усиления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как менялись задачи короны от укрепления престижа до полной централизации государства.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правителя была своя роль, но вместе они вели Францию к усилению королевской власти и подчинению страны единому центру.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правлений по материалам темы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Франция пришла к абсолютизму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ключевым событиям XVI–XVII веков, отражённым в теме урока.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1598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долгих потрясений принимают Нантский эдикт. Он помогает ослабить конфликт и показывает, что стране нужен мир, порядок и сильная власть.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1562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войны между католиками и гугенотами. Страна быстро погружается в насилие, а власть короля уже не может легко остановить столкновения.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1572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Варфоломеевская ночь становится символом жестокости религиозных конфликтов. Массовые убийства в Париже и других городах потрясли всю Францию.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во Франции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причины связаны между собой: беспорядки подталкивали к реформам, а реформы требовали большей власти короля.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двигателем абсолютизма стало стремление восстановить мир и управляемость, а затем уже усилить налоги и подчинить знать.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урока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усиления королевской власти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войн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IV пришел к власти после долгих религиозных конфликтов и понял, что стране прежде всего нужен мир. Он стремился прекратить насилие и вернуть Франции устойчивое управление.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Нантский эдикт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1598 году король издал Нантский эдикт, который дал гугенотам ограниченные права на богослужение и безопасность. Это снизило напряжение между католиками и протестантами.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Генрихе IV государство поддерживало земледелие, торговлю и сбор доходов, чтобы быстрее оправиться после войн. Люди снова получили возможность спокойно работать и платить налоги.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порядка помогло королевской власти стать более прочной и уважаемой. Подданные видели, что сильный король способен не только воевать, но и наводить мир в стране.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IV и восстановление страны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7481" y="2243154"/>
            <a:ext cx="6093038" cy="46148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Ришельё — главный помощник короля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 дворе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1624 года Ришельё стал главным советником Людовика XIII и получил возможность влиять на ключевые решения. Он действовал как опытный государственный руководитель, а не только как церковный сановник.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Ришельё жестко подавлял мятежи знати и не позволял крупным феодалам вести самостоятельную политику. Благодаря этому власть короля стала заметно сильнее в разных частях Франции.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гугенотов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не отменял полностью права гугенотов, но убирал их политическую и военную самостоятельность. Он стремился к единству государства и к подчинению всех важнейших сил короне.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Ришельё Франция стала управляться более строго и единообразно. Решения все чаще исходили из центра, а местные власти должны были выполнять волю короля и его министров.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помогали кардиналу усиливать королевскую власть и подчинять страну центру.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были направлены на ослабление самостоятельности местных сил и укрепление единого управления из центра.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кардинала Ришельё при Людовике XIII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укрепления власти при Ришельё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абсолютизм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монарха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абсолютизме король сосредоточивает в своих руках главные решения государства. Именно он задает направление политики и считается высшей властью в стране.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издает законы, назначает налоги и контролирует их сбор. Это позволяет быстрее принимать решения и управлять страной без долгих согласований.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чиновники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руководит армией и опирается на назначенных им чиновников. Такие люди следят за порядком на местах и выполняют волю центральной власти.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 сословные собрания продолжают существовать, но уже не определяют судьбу государства. Их влияние становится заметно меньше, чем раньше.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Людовика XIV власть демонстрировалась не только законами, но и образом жизни: роскошью, строгим этикетом и постоянным вниманием к королю.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опорой монархии был контроль над знатью, а армия и налоги обеспечивали силу государства и его независимость.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факторов укрепления власти при Людовике XIV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 — вершина абсолютизма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в образах и деталях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Дворец, который поражал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создавался как место, где каждая деталь подчеркивала величие короля. Огромные залы, зеркала, золото и тщательно продуманные интерьеры должны были вызывать восхищение у гостей и придворных. Здесь власть выглядела так же убедительно, как и в государственных указах.
</a:t>
            </a:r>
            <a:endParaRPr lang="en-US" sz="1578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дворце существовал строгий порядок: время приемов, прогулок и церемоний было расписано заранее. Знатные люди должны были соблюдать эти правила, чтобы не потерять благосклонность монарха. Так роскошь превращалась в инструмент контроля.
</a:t>
            </a:r>
            <a:endParaRPr lang="en-US" sz="160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 часть идеи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Версаля тоже были устроены не случайно: ровные аллеи, симметрия и открытые пространства показывали стремление к порядку. Дворец и сад вместе создавали образ государства, где все подчинено единому замыслу и воле короля.
</a:t>
            </a:r>
            <a:endParaRPr lang="en-US" sz="16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Версаль подчинял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придворная жизнь превращала дворянскую независимость в зависимость от короля.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сильной королевской власти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содержать армию, двор и чиновников, государство требовало от населения больших денежных выплат. Для многих семей это становилось тяжелым бременем.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жизнь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нередко отдавали часть урожая, выполняли повинности и терпели дополнительные сборы. Сильная монархия укрепляла страну, но не облегчала их повседневный труд.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тоже чувствовали давление королевской власти через налоги и обязательные платежи. Торговля и ремесло развивались, но прибыль часто уменьшалась из-за поборов.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вместо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действительно уменьшал внутренние смуты и укреплял единство Франции. Однако ради этого людям приходилось мириться с меньшей свободой и большими обязанностями.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до абсолютизма и при абсолютизме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изменились власть, порядок и роль знати в XVI–XVII веках.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прошла путь от разрозненной страны с сильными местными правителями к централизованному государству с главенством короля.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темы о становлении французского абсолютизма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путь к сильной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показывает, что абсолютизм возник не сразу: его подготовили войны, кризисы и усилия нескольких правителей. К XVII веку королевская власть стала главной силой страны.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2026-06-02T08:03:38Z</dcterms:created>
  <dcterms:modified xsi:type="dcterms:W3CDTF">2026-06-02T08:03:38Z</dcterms:modified>
</cp:coreProperties>
</file>