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Вирусы: загадка живой природы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агенты между живым и неживым, влияющие на жизнь и здоровье.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вирусов и их влияние на науку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1892 году Дмитрий Ивановский доказал существование вирусов. Изучение вирусов стало ключом к пониманию инфекций и прогрессу в биологии, медицине и сельском хозяйстве.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3943" y="0"/>
            <a:ext cx="26588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вирусных частиц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материал и капсид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содержит ДНК или РНК, окружённые защитной белковой оболочкой — капсидом. Генетический материал несёт инструкции для размножения вируса в клетке хозяина.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Липидная оболочка и размеры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вирусы дополнительно имеют липидную оболочку, сформированную из мембраны клетки-хозяина. Размеры вирусов обычно варьируются от 20 до 300 нанометров, слишком малы для обычного микроскопа.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и бактерии: основные отличия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— неклеточные структуры, не способные к самостоятельному обмену веществ или росту, в отличие от бактерий, которые живут и размножаются самостоятельно.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размножения вирусам необходима живая клетка хозяина, тогда как бактерии способны размножаться делением вне клеток других организмов.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эффективны против бактерий, но бессильны против вирусов, поскольку вирусы используют клеточные механизмы хозяина.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Контактно-бытовой путь заражения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9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Грязные руки и заражённые поверхности служат средой переноса вирусов. При прикосновении ко рту, носу или глазам вирусы попадают в организм, вызывая инфекцию.
</a:t>
            </a:r>
            <a:endParaRPr lang="en-US" sz="977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через укусы насекомых
</a:t>
            </a:r>
            <a:pPr algn="l" indent="0" marL="0">
              <a:lnSpc>
                <a:spcPct val="100000"/>
              </a:lnSpc>
              <a:buNone/>
            </a:pPr>
            <a:r>
              <a:rPr lang="en-US" sz="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вирусы распространяются через укусы комаров и клещей, которые переносят возбудителей болезней, таких как лихорадка Денге или клещевой энцефалит.
</a:t>
            </a:r>
            <a:endParaRPr lang="en-US" sz="928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Воздушно-капельный путь распространения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легко передаются при кашле или чихании, когда микроскопические капли с вирусами попадают в дыхательные пути другого человека. Например, так распространяется грипп.
</a:t>
            </a:r>
            <a:endParaRPr lang="en-US" sz="909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проникновения вирусов в организм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вируса в клетке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размножения вируса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875" y="1851113"/>
            <a:ext cx="2842200" cy="17763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6175" y="1851113"/>
            <a:ext cx="2842200" cy="17763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500" y="1851113"/>
            <a:ext cx="2842200" cy="17763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417275" y="411485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Ветрянка вызывает зудящую сыпь и температуру, чаще всего заражаются дети. Болезнь обычно проходит без осложнений, но требует изоляции для предотвращения распространения.
</a:t>
            </a:r>
            <a:endParaRPr lang="en-US" sz="779" dirty="0"/>
          </a:p>
        </p:txBody>
      </p:sp>
      <p:sp>
        <p:nvSpPr>
          <p:cNvPr id="12" name="Text 2"/>
          <p:cNvSpPr txBox="1"/>
          <p:nvPr/>
        </p:nvSpPr>
        <p:spPr>
          <a:xfrm>
            <a:off x="341727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Ветряная оспа у детей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442825" y="412119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ВИЧ поражает иммунную систему, снижая защиту организма. Болезнь передаётся через кровь и биологические жидкости, требуя постоянного медицинского контроля.
</a:t>
            </a:r>
            <a:endParaRPr lang="en-US" sz="844" dirty="0"/>
          </a:p>
        </p:txBody>
      </p:sp>
      <p:sp>
        <p:nvSpPr>
          <p:cNvPr id="14" name="Text 4"/>
          <p:cNvSpPr txBox="1"/>
          <p:nvPr/>
        </p:nvSpPr>
        <p:spPr>
          <a:xfrm>
            <a:off x="644282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иммунодефицита человека (ВИЧ)
</a:t>
            </a:r>
            <a:endParaRPr lang="en-US" sz="901" dirty="0"/>
          </a:p>
        </p:txBody>
      </p:sp>
      <p:sp>
        <p:nvSpPr>
          <p:cNvPr id="15" name="Text 5"/>
          <p:cNvSpPr txBox="1"/>
          <p:nvPr/>
        </p:nvSpPr>
        <p:spPr>
          <a:xfrm>
            <a:off x="470800" y="4114838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Грипп проявляется высокой температурой, слабостью и кашлем. Это сезонное заболевание, часто встречается у детей и взрослых, требуя внимания и лечения.
</a:t>
            </a:r>
            <a:endParaRPr lang="en-US" sz="844" dirty="0"/>
          </a:p>
        </p:txBody>
      </p:sp>
      <p:sp>
        <p:nvSpPr>
          <p:cNvPr id="16" name="Text 6"/>
          <p:cNvSpPr txBox="1"/>
          <p:nvPr/>
        </p:nvSpPr>
        <p:spPr>
          <a:xfrm>
            <a:off x="470800" y="3826662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Грипп и его симптомы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40200" y="319550"/>
            <a:ext cx="8493000" cy="5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распространённых вирусных заболеваний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200488"/>
            <a:ext cx="3147000" cy="9341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вирусных и бактериальных инфекций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в возбудителях, симптомах, способах передачи, лечении и профилактике вирусных и бактериальных заболеваний.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эффективны против бактерий, но не помогают при вирусных инфекциях.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 распознаёт вирусы по уникальным белкам на их поверхности, что запускает защитные механизмы организма.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Лимфоциты играют ключевую роль в уничтожении инфицированных клеток и выработке специфических антител.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вирусы умеют скрываться от иммунной системы, меняя свои белки и избегая распознавания.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типа ВИЧ атакуют иммунные клетки, ослабляя защиту организма и затрудняя борьбу с инфекциями.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силы организма против вирусов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6061" y="0"/>
            <a:ext cx="2504777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как способ защиты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95675" y="2225900"/>
            <a:ext cx="2092800" cy="16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работы вакцин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Вакцины содержат ослабленные или инактивированные вирусные частицы, которые не вызывают болезнь, но учат иммунитет распознавать и бороться с вирусами.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649725" y="2225900"/>
            <a:ext cx="2176500" cy="16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массовой вакцинации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вакцинация снизила число опасных заболеваний, таких как оспа и полиомиелит, а современные прививки защищают людей от кори, гриппа и COVID-19.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Вирусы-гиганты и их необычные свойства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Мимивирус — один из крупнейших известных вирусов, размером превышающий 400 нанометров, что позволяет увидеть его даже под световым микроскопом, в отличие от большинства вирусов.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Бактериофаги — вирусы, специализирующиеся на заражении исключительно бактерий; их применяют в лечении бактериальных инфекций как альтернативу антибиотикам.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вирусы обладают экстремальной устойчивостью, способные переносить высокие и низкие температуры, замораживание и радиацию, что помогает им выживать в суровых условиях.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эпидемии XX-XXI веков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Пандемии отражают значительную угрозу для здоровья и требуют скоординированных мер для их контроля и предотвращения дальнейшего распространения.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и глобализация способствовали быстрому распространению вирусных заболеваний по всем континентам.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здравоохранения, данные по эпидемиям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вирусы влияют на природу и человека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регулируют численность популяций, вызывая болезни и гибель организмов, что поддерживает баланс в экосистемах и предотвращает чрезмерное размножение.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участвуют в горизонтальном переносе генов между видами, стимулируя генетическое разнообразие и ускоряя эволюционные процессы на молекулярном уровне.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биотехнологической сфере вирусы служат инструментами для создания вакцин, лекарств и методов генной терапии, что открывает новые возможности в медицине.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287" y="1066150"/>
            <a:ext cx="2797225" cy="2120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250" y="1153560"/>
            <a:ext cx="2847000" cy="2032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9757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аденовирусов в генной терапии
</a:t>
            </a:r>
            <a:pPr algn="l" indent="0" marL="0">
              <a:lnSpc>
                <a:spcPct val="100000"/>
              </a:lnSpc>
              <a:buNone/>
            </a:pPr>
            <a:r>
              <a:rPr lang="en-US" sz="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коррекции генетических дефектов учёные применяют аденовирусы как переносчики полезных генов прямо в клетки человека. Это помогает лечить наследственные болезни, изменяя повреждённый генетический материал.
</a:t>
            </a:r>
            <a:endParaRPr lang="en-US" sz="834" dirty="0"/>
          </a:p>
        </p:txBody>
      </p:sp>
      <p:sp>
        <p:nvSpPr>
          <p:cNvPr id="10" name="Text 2"/>
          <p:cNvSpPr txBox="1"/>
          <p:nvPr/>
        </p:nvSpPr>
        <p:spPr>
          <a:xfrm>
            <a:off x="53494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в качестве нанотранспортёров
</a:t>
            </a:r>
            <a:pPr algn="l" indent="0" marL="0">
              <a:lnSpc>
                <a:spcPct val="100000"/>
              </a:lnSpc>
              <a:buNone/>
            </a:pPr>
            <a:r>
              <a:rPr lang="en-US" sz="9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действуют как миниатюрные контейнеры для доставки ДНК в клетки в научных экспериментах. Такой подход позволяет эффективно внедрять нужные гены для восстановления функций организма.
</a:t>
            </a:r>
            <a:endParaRPr lang="en-US" sz="907" dirty="0"/>
          </a:p>
        </p:txBody>
      </p:sp>
      <p:sp>
        <p:nvSpPr>
          <p:cNvPr id="11" name="Text 3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как инструменты генной инженерии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вирусов: мутации и появление новых штаммов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387825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Вирусный геном часто меняется из-за мутаций, что приводит к постоянному появлению новых вариантов вирусов с разными свойствами и потенциальной опасностью.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5762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вирус гриппа ежегодно меняется, поэтому требуется обновлять вакцины для поддержания эффективности защиты у населения.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4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могут усиливать вирулентность вирусов, делая их более заразными или устойчивыми к лекарственным препаратам и иммунному ответу организма.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766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штаммы иногда способны заражать ранее невосприимчивые виды, расширяя спектр хозяев и создавая угрозу для здоровья человека и животных.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вакцинации против вирусов в разных странах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охват вакцинацией способствует снижению заболеваемости и предотвращению распространения вирусных инфекций среди детей и подростков.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 более высоким уровнем вакцинации демонстрируют лучшие показатели контроля вирусных заболеваний, что снижает бремя эпидемий.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ЮНИСЕФ, Всемирная организация здравоохранения, 2023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 заблуждения о вирусах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эффективны только против бактерий и не уничтожают вирусы, поэтому при вирусных инфекциях их использование не способствует выздоровлению.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всегда требуется строгая изоляция при вирусных болезнях, но соблюдение гигиены помогает предотвратить распространение инфекции среди окружающих.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вирусы опасны для жизни: большинство вызывают лёгкие простудные заболевания, а иммунитет формируется после болезни или вакцинации.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875" y="1851113"/>
            <a:ext cx="2842200" cy="17763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6175" y="1851113"/>
            <a:ext cx="2842200" cy="17763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500" y="1851113"/>
            <a:ext cx="2842200" cy="17763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417275" y="411485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 в некоторых регионах Африки, вирус вызывает кровотечения и высокую смертность. Эпидемии вызывают серьёзную обеспокоенность из-за быстрого распространения и тяжёлого течения.
</a:t>
            </a:r>
            <a:endParaRPr lang="en-US" sz="725" dirty="0"/>
          </a:p>
        </p:txBody>
      </p:sp>
      <p:sp>
        <p:nvSpPr>
          <p:cNvPr id="12" name="Text 2"/>
          <p:cNvSpPr txBox="1"/>
          <p:nvPr/>
        </p:nvSpPr>
        <p:spPr>
          <a:xfrm>
            <a:off x="341727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Эбола: тяжелая геморрагическая лихорадка
</a:t>
            </a:r>
            <a:endParaRPr lang="en-US" sz="864" dirty="0"/>
          </a:p>
        </p:txBody>
      </p:sp>
      <p:sp>
        <p:nvSpPr>
          <p:cNvPr id="13" name="Text 3"/>
          <p:cNvSpPr txBox="1"/>
          <p:nvPr/>
        </p:nvSpPr>
        <p:spPr>
          <a:xfrm>
            <a:off x="6442825" y="412119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типы вируса папилломы человека связаны с развитием рака шейки матки. Вакцинация и скрининг помогают снизить риск и предотвращают появление онкологических заболеваний.
</a:t>
            </a:r>
            <a:endParaRPr lang="en-US" sz="737" dirty="0"/>
          </a:p>
        </p:txBody>
      </p:sp>
      <p:sp>
        <p:nvSpPr>
          <p:cNvPr id="14" name="Text 4"/>
          <p:cNvSpPr txBox="1"/>
          <p:nvPr/>
        </p:nvSpPr>
        <p:spPr>
          <a:xfrm>
            <a:off x="644282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папилломы человека и рак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70800" y="4114838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Бешенство поражает нервную систему и при отсутствии своевременного лечения всегда приводит к смерти. Болезнь передаётся через укусы заражённых животных и требует немедленной медицинской помощи.
</a:t>
            </a:r>
            <a:endParaRPr lang="en-US" sz="688" dirty="0"/>
          </a:p>
        </p:txBody>
      </p:sp>
      <p:sp>
        <p:nvSpPr>
          <p:cNvPr id="16" name="Text 6"/>
          <p:cNvSpPr txBox="1"/>
          <p:nvPr/>
        </p:nvSpPr>
        <p:spPr>
          <a:xfrm>
            <a:off x="470800" y="3826662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бешенства и его воздействие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40200" y="319550"/>
            <a:ext cx="8493000" cy="5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вирусы мира: факты и особенности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в вирусологии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810050"/>
            <a:ext cx="2207100" cy="112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2020: Разработка быстрых тестов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экспресс-тестов для выявления COVID-19 и гриппа позволяет быстро диагностировать вирусные инфекции и начать лечение вовремя.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857950" y="1943900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2021: Вирусы в терапии рака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начали применять вирусы для избирательного уничтожения раковых клеток, открывая новое направление в онкологии — вирусную терапию.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99450" y="1784063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2022: Борьба с антибиотикорезистентными бактериями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Изучают возможность использования бактериофагов, вирусов, уничтожающих бактерии, для лечения инфекций, устойчивых к антибиотикам.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04100" y="3879625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2023: Наблюдение вирусов в экстремальных условиях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вирусов в условиях космоса и глубоководных океанских районов помогут понять их адаптивные механизмы и потенциал для биотехнологий.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68584" y="2100350"/>
            <a:ext cx="2352882" cy="264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96575" y="1034125"/>
            <a:ext cx="42663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Вирусы: вызов и ресурс для человечества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396632" y="2296925"/>
            <a:ext cx="42663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одновременно представляют угрозу и источник инноваций. Их изучение расширяет научные знания и способствует развитию медицины, улучшая здоровье и будущее общества.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2026-05-07T08:42:42Z</dcterms:created>
  <dcterms:modified xsi:type="dcterms:W3CDTF">2026-05-07T08:42:42Z</dcterms:modified>
</cp:coreProperties>
</file>