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на координатной плоскости задаётся центром и радиусом: (x−a)²+(y−b)²=r².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 помогают координатная плоскость, расстояние между точками и радиус. Окружность — это набор точек на одном расстоянии от центра. Уравнение связывает картинку с алгеброй: находит центр и радиус и проверяет точки.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и зачем нужна эта тема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844" y="1642900"/>
            <a:ext cx="145575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множество точек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обозначают C(a; b), радиус — r. Любая точка M(x; y) на окружности находится на одинаковом расстоянии r от центра, то есть CM=r — это главное условие.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расстояние CM с радиусом r, получаем геометрию на языке чисел: внутри окружности CM&lt;r, снаружи CM&gt;r. Поэтому уравнение сразу помогает понять положение точки.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M лежит на окружности, то её расстояние от центра точно равно r. В координатной записи это приводит к равенству, которое превращается в стандартное уравнение окружности.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теоремой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разности по осям дают катеты треугольника: (x−a) и (y−b). Тогда длина CM выражается формулой расстояния через теорему Пифагора: CM²=(x−a)²+(y−b)². 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осями и отрезком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оси координат, центр C(a; b) и точку M(x; y) на окружности. Отрезок CM — это радиус r. Если опустить перпендикуляры от C и M на оси, можно получить прямоугольный треугольник.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модель окружности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геометрии к формуле окружности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шагов: центр и точка на окружности → условие расстояния → преобразование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вид: (x−a)² + (y−b)² = r². Числа a и b задают координаты центра C(a; b), а r — радиус. Это уравнение сразу “говорит”, где расположена окружность.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часть равна квадрату радиуса, поэтому она неотрицательна. Даже если радиус маленький, r² всё равно ≥ 0. Благодаря этому уравнение корректно описывает окружность на координатной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r=0, то r²=0 и уравнение сводится к (x−a)²+(y−b)²=0. Тогда окружность превращается в одну точку — центр C(a; b).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уравнение окружности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центре окружность “раздувается” с ростом r: меняется размер, а форма остаётся той же — это именно геометрическое влияние радиуса.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центр при фиксированном r, окружность просто перемещается по плоскости. Радиус отвечает за масштаб, координаты центра — за положение.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 сравнения параметров: r=2, 4, 6 (один центр) и те же r при разных центрах.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окружности при разных параметрах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стандартному виду (x−a)²+(y−b)²=r² сразу читаются координаты центра и радиус. Проверка не требуется: центр и r “закладываются” в скобках и в правой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примерах видно: a и b считываются из знаков внутри скобок, а r — как квадратный корень из правой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преобразования стандартного уравнения окружности.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Уравнение, центр и радиус: примеры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из стандартного уравнения окружности.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значение r равно нулю, и окружность вырождается в одну точку — центр.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совпадает с началом координат, получаем запись x² + y² = r². А при r=0 остаётся одна точка, поэтому строить “окружность” не нужно.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(x−a)² + (y−b)² = r² центр читается по знакам в скобках: x−a соответствует координате a, а y−b соответствует координате b. Главное — не перепутать знак.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центр и радиус по уравнению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берут из правой части: если там стоит r², то r равен квадратному корню. Например, при r²=49 получаем r=7, потому что радиус — величина неотрицательная.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a, b и r удобно проверить ответ смыслом: радиус не должен быть отрицательным, а центр — точка C(a; b). Такой порядок экономит время при решении задач.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точку: что она делает относительно окружности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совпала с 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точки M(x; y) в уравнение (x-a)² + (y-b)² = r². Если после вычислений слева получается r², значит расстояние от центра до точки равно радиусу. На рисунке такая точка лежит точно на «контуре» окружности.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внутри: до центра ближе, чем надо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левая часть получается меньше r². Это означает, что CM — расстояние от центра до точки — меньше радиуса. Визуально такая точка находится «внутри круга», и окружность окружает её со всех сторон.
</a:t>
            </a:r>
            <a:endParaRPr lang="en-US" sz="1074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окружности: радиус не дотягивается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подстановки дают значение больше r², то CM больше радиуса. Значит точка расположена дальше от центра, чем граничные точки окружности. На изображении её легко узнать по тому, что она оказывается «за пределами» окружности.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иллюстрация на основе условия: r = 6 ⇒ r² = 36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показывает, чему равен квадрат радиуса в уравнении окружности.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центра C(2; -1) и радиуса 6 уравнение принимает вид (x-2)^2 + (y+1)^2 = 36.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группируют члены с x и отдельно члены с y: нужно выделить выражения вида x² ± kx и y² ± my. Так проще подготовить формулы к превращению в полные квадраты.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подбирают числа, которые добавляют и затем вычитают, чтобы получить x² ± kx = (x-a)² и y² ± my = (y-b)². Добавленные числа обязательно учитываются в правой части.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в стандартный вид уравнение приобретает форму (x-a)² + (y-b)² = r². Тогда сразу видно центр C(a; b): a — это число возле x, b — возле y.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определить r: это квадратный корень из правой части. Такой способ работает даже если в начале центр и радиус были неочевидны, потому что полные квадраты «раскрывают» параметры окружности.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приводят общее уравнение к стандартному виду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x² - 6x и y² + 4y нужно «добавить по 9 и 4», чтобы получить (x-3)² и (y+2)².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именно добавленные числа превращают исходные члены в полные квадраты, а значит позволяют считывать центр (3; -2) и радиус 5.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уравнения x² - 6x + y² + 4y = 12 в стандартный вид: (x-3)² + (y+2)² = 25 (учебная демонстрация)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полных квадратов на конкретном примере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работе с окружностью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 задач по уравнению окружности (9 класс)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1869" y="1661225"/>
            <a:ext cx="3173761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показаны частые промахи: как неверно читают знак в скобках, что происходит при r² = 0 и почему нельзя забывать добавленные числа после выделения квадратов.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чтением параметров (центр и радиус) и с аккуратностью преобразований: знак и добавленные числа критически влияют на итог.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ошибок из школьной практики преобразований уравнений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уравнением окружности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реальными объектами и задачами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Наведение и прицеливание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навигации и управления радиус зоны до цели удобно описывать окружностью: центр задаёт положение объекта, а радиус — допустимую погрешность или дальность 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датчиков и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датчик «чувствует» на фиксированном расстоянии, границу зоны можно представить окружностью. Тогда точка внутри означает, что сигнал будет принят.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и фокусные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области на плоскости встречаются в моделировании камер: например, радиус покрытия объектива или видимая область кадра задаются параметрами окружности на координатной 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модели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и школьных прикладных задачах границы зон действия, ограничения по дальности и расстояния между объектами переводят в координаты. Уравнение окружности помогает работать с ними напрямую.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общего уравнения в стандартный вид встречается чаще: оно требует выделения полных квадратов и аккуратных вычислений.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подсказывает, что ключевой навык — преобразования, а затем уже чтение центра и радиуса для проверки точек или построения окружности.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структуре типовых заданий школьного курса (учебная классификация, 2024–2025)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задач по 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окружности: (x-a)² + (y-b)² = r². Она связывает координаты любой точки с центром C(a; b) и радиусом r через равенство квадратов расстояний.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двумя точками на координатной плоскости: √((x-a)² + (y-b)²). Она объясняет, почему в уравнении появляются суммы квадратов.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окружности в начале координат, то запись упрощается до x² + y² = r². Этот случай помогает быстрее решать задачи на построение и проверку точек.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помнить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объединяет геометрию и алгебру: по уравнению находят центр и радиус, строят окружность и проверяют, где находится точка. В 9 классе важно узнавать стандартный вид, выделять полные квадраты и читать координаты центра по знакам.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 превращает рисунок в вычисления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2026-05-14T03:23:11Z</dcterms:created>
  <dcterms:modified xsi:type="dcterms:W3CDTF">2026-05-14T03:23:11Z</dcterms:modified>
</cp:coreProperties>
</file>