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Существительные, которые употребляются только во множественном числе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plural-only nouns: правила, примеры и частые ошибки.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plural-only nouns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существительные без обычной формы единственного числа. Они согласуются с глаголами и местоимениями во множественном числе и часто обозначают парные предметы, одежду, наборы или особые абстрактные понятия.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слова, которые называют вещи, воспринимаемые как два одинаковых элемента или единый комплект: scissors, glasses, headphones, binoculars. Их форма во множественном числе является нормой.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комплекты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группа — trousers, jeans, shorts, leggings, pajamas. Эти слова обозначают одежду, которую обычно рассматривают как целое, поэтому в английском языке они не переходят в единственное число.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и совокупности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clothes, belongings и contents описывают не один предмет, а набор вещей или содержимое. Поэтому они естественно употребляются только во множественном числе и требуют соответствующих форм глагола.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plural-only nouns не называют предметы напрямую: thanks, congratulations, outskirts, customs. Они тоже ведут себя как множественные формы, хотя по смыслу часто обозначают одно действие, место или понятие.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plural-only nouns и их значения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окончание -s в таких словах не всегда означает «много». Часто это просто устоявшаяся форма слова.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-s здесь является частью словарной модели, а не показателем обычного множественного числа.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предметы как самый заметный пример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Scissors и glasses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обозначают предметы, которые обычно воспринимаются как пара или комплект. В речи они употребляются с глаголом во множественном числе: My scissors are on the desk. My glasses are new.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слов нет привычного singular в школьной норме. Поэтому нельзя говорить a scissors или a glasses, если речь идёт именно о ножницах и очках как о предмете в целом.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 pair of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указать одну пару, используют выражение a pair of scissors или a pair of glasses. Оно помогает точно обозначить предмет и не нарушать правило согласования.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 же группе относятся binoculars и headphones. Они тоже звучат как множественные формы, хотя смысл указывает на один предмет, состоящий из двух частей или работающий как комплект.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66922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958" y="1242412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78847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9108" y="1242412"/>
            <a:ext cx="260662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вещи, которые всегда стоят во множественном числе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Trousers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обозначает одну вещь, но по форме выглядит как множественное. В предложении говорят: These trousers are too long. Для одной пары используют a pair of trousers.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Jeans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Jeans тоже употребляется только во множественном числе. Даже если речь идёт об одной вещи, в английском говорят: His jeans are blue. Форма one jeans в норме не используется.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Pajamas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Pajamas — ещё один пример одежды, которая в английском языке стоит во множественном числе. Это слово часто встречается в описаниях повседневной жизни, дома и отдыха.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Leggings и tights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также ведут себя как plural-only nouns. Они обозначают одежду, которая воспринимается как целое, поэтому в речи используют формы are, were и конструкции с a pair of.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Shorts относится к одежде, которую воспринимают как комплект из двух частей. Поэтому слово требует множественного согласования и легко сочетается с указанием цвета, размера и качества.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примеры в школьной речи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заданиях на описание одежды, внешности и школьных вещей, поэтому их важно узнавать сразу по форме.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clothes, trousers и glasses; типичные ошибки связаны с попыткой сделать их единственным числом.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 по английскому языку, школьная лексика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глаголами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во множественном числе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Plural-only nouns требуют форм are, were, have и do, если слово стоит в роли подлежащего. Например: The scissors are sharp. My glasses are on the table.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такие существительные ведут себя как множественное число: These trousers are expensive. The clothes look new. Ошибка в форме глагола сразу нарушает грамматическую норму.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также используются множественные формы: These trousers were expensive. My glasses were missing. То же правило действует для вспомогательных и смысловых глаголов.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jeans is blue звучит неправильно, потому что jeans требует согласования во множественном числе. Верный вариант: My jeans are blue.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plural-only noun в английском 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значению, форме и словарной норме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 с обычными существительными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Glasses и glass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Glasses означает «очки», а glass — «стекло» или «стакан». Поэтому выражение my glasses относится к предмету для зрения, а не к одному стакану и не к материалу.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Trousers и trouser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Trousers — это обычное слово для брюк. Форма one trouser в школьной норме не используется, потому что предмет воспринимается как единый комплект, а не как один отдельный элемент.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без singular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clothes обозначает одежду в целом. Формы a clothe в значении «одежда» нет, поэтому при переводе важно помнить, что это не обычное существительное с одной вещью.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значения, можно неправильно понять текст и сделать ошибку в переводе. Особенно это заметно в заданиях на описание внешности, покупок и повседневных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plural-only nouns ведут себя в речи и письме: им не нужен обычный singular, а количество выражается особой конструкцией.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слово ошибочно принимают за обычное существительное в единственном числе. Для таких слов нужно сразу проверять форму и согласование.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языка; словарные нормы.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 конструкция a pair of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Базовая модель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scissors, trousers и glasses чаще всего используют конструкцию a pair of. Она показывает, что речь идёт об одном комплекте или одной паре.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Другие количественные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предметов много или их количество неточно, употребляют some, many, several: many glasses, several pairs of shoes, some jeans.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Уточнение количества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назвать число, считают не само слово, а pairs: two pairs of trousers, three pairs of glasses. Числительное относится к pair.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Главный принцип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Plural-only noun сохраняет множественную форму, а число выражается через pair или другие количественные слова. Поэтому one jeans не используется.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правильные сочетания с количественными словами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помогают не искать искусственный singular, а сразу строить фразу по модели, принятой в английском языке.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plural-only nouns количество чаще выражается через pair, some, many и several. Это делает речь естественной и грамматически точной.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употребления из школьной грамматики английского языка.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повседневной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стол и пенал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лежат scissors и glasses — два слова, которые сразу подсказывают множественную форму. В задании ученик видит не отдельную вещь, а предмет, который обычно воспринимается как пара или комплект.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повседневных дел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шкафу висят trousers, jeans и shorts. Эти слова часто связаны с вещами, которые надевают как единый комплект, поэтому в английском они ведут себя как plural-only nouns и требуют множественного согласования.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предметы и вещи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Headphones и clothes встречаются дома и в школе почти каждый день. Их легко запомнить, потому что они обозначают не одну деталь, а набор элементов, который используется целиком.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750" y="1238150"/>
            <a:ext cx="23445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75" y="3015520"/>
            <a:ext cx="355200" cy="28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 используется как готовая форма благодарности: Thanks for your help. Слово не имеет обычной формы единственного числа и всегда требует согласования по множественному числу.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Congratulations — это устойчивое слово для поздравления. Оно употребляется как целая фраза вежливости и по грамматике ведёт себя как множественное существительное.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Окраины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Outskirts обозначает городскую периферию или окраины. Это не предмет, а особое название места, поэтому оно также используется только во множественном числе.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Customs означает таможню и относится к особым словам без формы singular. В предложении оно согласуется с глаголом во множественном числе, как и другие plural-only nouns.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особые слова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plural-only nouns для запоминания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значение слова с его грамматической формой и не перепутать plural-only nouns с обычными существительными.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пару, комплект или совокупность, оно часто требует формы множественного числа. Значение подсказывает правильное употребление.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языка.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группы слов в 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удобнее всего запоминать в школьных заданиях и текстах для чтения.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одежда и парные предметы. Именно они чаще всего встречаются в повседневной лексике и учебных упражнениях.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школьной грамматики английского языка.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в упражнении или 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plural-only noun и выбрать правильное согласование в предложении.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без ошибок писать предложения, понимать тексты и правильно оформлять ответы в упражнениях.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английского языка.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ситуации в школьной речи требуют умения правильно распознавать такие существительные.
</a:t>
            </a:r>
            <a:endParaRPr lang="en-US" sz="22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существительных только во множественном числе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Plural-only nouns легко узнать по значению и форме: они обозначают пары, комплекты, совокупности или особые слова. Если помнить о согласовании и конструкциях a pair of, some, many, several, ошибок станет гораздо меньше.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2026-05-31T05:26:58Z</dcterms:created>
  <dcterms:modified xsi:type="dcterms:W3CDTF">2026-05-31T05:26:58Z</dcterms:modified>
</cp:coreProperties>
</file>