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отличать текст от набора предложений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узнавать текст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текст помогает читать внимательнее, точно пересказывать и писать свои работы без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как речевое целое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обычно состоит из двух и более предложений, которые связаны между собой по смыслу и вместе раскрывают одну общую тему.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предложение не просто стоит рядом с другим, а уточняет, продолжает или дополняет его, помогая развивать основную мысль.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 воспринимается как единое высказывание с завершённым смыслом, а не как случайный набор отдельных фраз.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 текста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— это круг вопросов, о которых идёт речь. Она отвечает на вопрос: о чём текст? Иногда тема очень широкая и охватывает несколько деталей.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хочет показать автор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точнее объясняет, зачем текст написан. Она помогает понять авторский взгляд и главный вывод, который нужно заметить при чтении.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текста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уметь замечать смысловую целостность: именно она объединяет предложения в одно высказывание.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соединены, перед нами текст; если их нет, фразы не образуют цельного сообщения.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предложений в тексте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важен порядок фраз. Одно предложение должно логично опираться на предыдущее, иначе текст станет трудным для понимания.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возникает, когда предложения объединяются повтором ключевых слов. Так читатель легко удерживает одну тему и не теряет ход мысли.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также создают местоимения, синонимы и союзы. Они помогают заменить повтор, соединить части высказывания и показать отношения между предложениями.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предложений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делают высказывание цельным и помогают избежать ненужных повторов.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связи выполняют общую задачу: объединяют предложения в понятный и связный 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тексте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 тема или обозначается событие, о котором будет идти речь. Читатель понимает, что станет главным в тексте.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добавляются подробности, пояснения или последовательные события. Именно здесь раскрывается содержание и становится понятной основная мысль.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автор подводит итог, делает вывод или показывает результат события. Текст приобретает завершённость и воспринимается целиком.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логики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части расположены в правильном порядке, смысл читается легко. Если порядок нарушен, текст теряет ясность и цельность.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это текст или нет?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признаках текста из школьного курса русского языка.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 как признак текста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заглавие помогает сразу догадаться, о чём будет текст. Оно подсказывает тему и настраивает читателя на нужное содержание.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 часто отражает основную мысль, а не только отдельное слово из текста. Поэтому оно должно быть точным и коротким.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заглавие подходит плохо, это заметно сразу: смысл текста кажется расплывчатым. Хорошее название делает высказывание более цельным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абзац помогает раскрыть мысль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деление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отделяет одну смысловую часть от другой и помогает читателю не терять ход мысли. Он показывает, где начинается новая важная деталь или новый этап рассуждения.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Микротема в каждом абзаце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одном абзаце раскрывается одна микротема, то есть небольшая часть общей темы. Поэтому смена абзаца часто совпадает с переходом к другому событию, примеру или доказательству.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текста и их особенности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типы речи нередко сочетаются: например, в рассказе могут появляться элементы описания.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типа важны, но каждый выполняет свою задачу: передаёт события, показывает признаки или объясняет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повествование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64107" y="3069902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называется, где и когда всё происходит, а также кто участвует в действии. Это помогает сразу понять исходную ситуацию.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609567" y="1642361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события следуют одно за другим. Используются глаголы движения и действия, которые показывают смену моментов и делают рассказ живым.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58592" y="3748957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происходит самое важное или неожиданное событие. Именно здесь напряжение в повествовании обычно достигает наибольшей силы.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07706" y="2240993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сообщается, чем всё закончилось. Читатель получает законченную историю и понимает итог происходившего.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описания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автор сначала называет предмет, человека, животное или явление, а затем перечисляет его признаки. Читатель как будто рассматривает объект по частям.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текста особенно важны прилагательные, сравнения и слова, обозначающие цвет, форму, размер, внешний вид и настроение. Они делают картину точной и наглядной.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не требует движения событий. Его задача — создать образ, чтобы читатель смог ясно представить себе изображаемый предмет или место.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рассуждение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формулируется тезис — мысль, которую нужно объяснить. Именно она становится отправной точкой всего высказывания и определяет дальнейший ход речи.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приводятся доказательства и примеры. Автор подбирает факты, наблюдения или объяснения, чтобы показать, почему его мысль верна.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«потому что», «поэтому», «значит» и «следовательно» помогают соединять части рассуждения. Они показывают, как из одной мысли вытекает другая.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делается вывод. Он подводит итог доказательствам и завершает высказывание, делая его логичным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набор предложений: главное различие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объединяет предложения общей мыслью, а набор предложений остаётся разрозненным и не образует целого.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высказывания по основным признакам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текста на уроке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определить тему, мысль и строение учебного текста.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признаки текста встречаются каждый день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их в объявлении, сообщении, инструкции и письме. Даже короткий текст должен быть понятным, связанным и иметь завершённую мысль, чтобы адресат быстро уловил смысл.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сочинении особенно важно не перескакивать с одной темы на другую. Если фразы объединены общей мыслью, текст читается легко и производит цельное впечатление.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сочинении особенно важно не перескакивать с одной темы на другую. Если фразы объединены общей мыслью, текст читается легко и производит цельное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ошибки, которые разрушают текст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таких ошибок особенно важно при пересказе и сочинении, где ценятся точность и логика изложения.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повторов и разрывов между мыслями, тем яснее текст и тем легче его понять с первого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— это смысловое целое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узнают по теме, основной мысли, связности, последовательности и завершённости. Если все предложения работают на общий смысл, высказывание становится цельным и понятным.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2026-05-23T09:11:58Z</dcterms:created>
  <dcterms:modified xsi:type="dcterms:W3CDTF">2026-05-23T09:11:58Z</dcterms:modified>
</cp:coreProperties>
</file>