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– ключ к пониманию быстрых автоматических реакций в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Рефлекс: основа автоматического поведения человека и животных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 и зачем он нужен?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быстрая и непроизвольная реакция организма на раздражитель, обеспечивающая защиту и выживание с самых первых дней жизни.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наследуются и проявляются с рождения, например моргание и сосательный рефлекс у младенцев.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рефлексов: врожденные и приобретенные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под воздействием жизненного опыта и учёбы, как реакция на повторяющиеся сигналы, например тревога при определённом звуке.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заключается в механизмах: безусловные заложены генетически, условные требуют многократного повторения и тренировки.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рефлекторной дуги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состоит из рецептора, который воспринимает раздражение, афферентного нейрона, передающего сигнал в мозг или спинной мозг.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основные части и их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моторный нейрон передает команду к исполнительному органу — мышце или железе, обеспечивая точный и быстрый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— непроизвольное сокращение ноги при постукивании по сухожилию, демонстрирует работу спинного мозга.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рефлексов у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 — механизмы очистки дыхательных путей от раздражителей и пыли.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Зрачковый рефлекс обеспечивает сужение зрачков при ярком свете, защищая глаз от повреждений.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— быстрый ответ на пыль и яркое освещение, защищающий поверхность глаза от повреждений.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простых рефлексов для организма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рефлексы предотвращают травмы и инфекции, мгновенно реагируя на опасность и раздражители, важны для поддержания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 сердечно-сосудистые рефлексы регулируют пищеварение и кровоснабжение, способствуя поддержанию гомеостаза в организме.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возникновения рефлекса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раздражителя к ответной реакции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50" y="4003662"/>
            <a:ext cx="600600" cy="6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открытия И.П. Павлова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условных рефлексов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доказал, что у собак могут формироваться новые рефлексы при связывании нейтральных сигналов с пищей.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открытия в физиологии и медицине Павлов получил Нобелевскую премию в 1904 году, изменив подходы к изучению поведения.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стимул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 световые сигналы стали вызывать слюноотделение у собак, что укажет на обучение через ассоциации.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безусловных и условных рефлексов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примеры безусловных и условных рефлексов.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обеспечивают базовые функции, условные — адаптивные реакции, формирующиеся в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физиологии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условного рефлекса: роль повторений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реакции происходит после нескольких повторений, затем стабилизируется на максимальном уровне.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обеспечивает прочное закрепление условного рефлекса в нервной системе.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эксперименты И.П. Павлова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примеры рефлексов у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побег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неожиданном звуке заяц мгновенно реагирует бегством. Этот рефлекс обеспечивает быстрый уход от опасности, позволяя животному выживать в дикой природе без осознанного обдумывания ситуации.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черепахи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автоматом втягивает голову и конечности внутрь панциря при угрозе. Этот рефлекс — важная защитная реакция, сохраняющая жизнь, развившаяся у вида в ходе эволюции.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муравья с помощью запахов
</a:t>
            </a:r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следуют химическим следам, оставленным сородичами, чтобы найти пищу и безопасно вернуться в гнездо. Этот пищевой рефлекс является ключевым для координации и выживания колонии.
</a:t>
            </a:r>
            <a:endParaRPr lang="en-US" sz="10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сложного поведения служат простые рефлексы, которые объединяются и следуют друг за другом для выполнения комплексных действий.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 поведения: как формируются из рефлексов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птицы строят гнезда, сочетая несколько различных врождённых рефлексов и последовательностей движений без сознательного планирования.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ориентируются в пространстве благодаря совокупности рефлекторных реакций на различные раздражители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рефлексов и обучения: формирование навыков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такие как езда на велосипеде или игра на музыкальном инструменте, формируются через повторение условных рефлексов, которые постепенно становятся автоматическими.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постоянной тренировкой и опытом рефлексы укрепляются, что позволяет выполнять сложные действия без сознательного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формируются как устойчивые условные рефлексы, возникающие в результате многократных повторений одного и того же действия.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рефлексов в закреплении привычек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мытьё рук перед едой развивается благодаря постоянному повторению и подкреплению поведения в детстве.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света при выходе из комнаты — пример рефлекторного привычного действия, которое экономит энергию и обеспечивает комфорт.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такие действия выполняются без осознанного внимания, что освобождает мозг для решения более сложных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7597" y="2070000"/>
            <a:ext cx="4461907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физиологические рефлексы у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рефлексов, их функции и примеры из повседневной жизни для лучшего понимания роли каждого из них.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защиту, поддерживают пищеварение и обеспечивают координацию движений, важные для выживания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неврология и наблюдения врачей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Бабинского как диагностический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 взрослых разгибания большого пальца ноги при раздражении стопы указывает на нарушение работы центральной нервной системы. Это помогает врачам выявлять травмы и заболевания на ранней стадии.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нормальных рефлексов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человека отсутствуют стандартные рефлексы, это может свидетельствовать о повреждении нервов или серьезных нарушениях. Своевременная диагностика способствует успешному лечению и восстановлению.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Патологические рефлексы: сигнал о проблемах с нервной системой
</a:t>
            </a:r>
            <a:endParaRPr lang="en-US" sz="2046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могут смягчать защитные реакции, снижая чувствительность к раздражителям в спокойном состоянии.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и эмоций на выраженность рефлексов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увеличивает активность рефлексов, в частности учащается сердцебиение и усиливается потоотделение, подготавливая организм к борьбе или бегству.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влияет на пищеварительные рефлексы — например, во время волнения слюноотделение уменьшается, что отражает связь нервной системы с поведением.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и ЭЭГ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МРТ и электроэнцефалограммы ученые наблюдают активность мозга во время рефлекторных реакций, выявляя зоны, ответственные за обработку информации.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формирования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изменения в мозговой активности у детей при формировании навыков, специалисты разрабатывают новые подходы к обучению и коррекции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роботов с искусственными рефлекторными дугами позволит создавать устройства, реагирующие на внешние раздражители без задержек.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исследований: рефлексы в науке и технологиях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рефлекторных принципов в медицине помогает восстанавливать двигательные функции после травм спинного и головного мозга.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коррекции поведения у детей с отклонениями включают методы формирования новых условных рефлексов для улучшения социальных навыков.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изучение рефлексов откроет новые перспективы в понимании работы нервной системы и адаптации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как основа адаптации и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— фундаментальные элементы, на которых строятся сложные формы поведения и навыки. Их изучение важно для понимания здоровья, обучения и развития, а также для создания новых технологий и методов лечения.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2026-05-08T02:24:52Z</dcterms:created>
  <dcterms:modified xsi:type="dcterms:W3CDTF">2026-05-08T02:24:52Z</dcterms:modified>
</cp:coreProperties>
</file>